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2E28"/>
    <a:srgbClr val="A3815E"/>
    <a:srgbClr val="BB0F56"/>
    <a:srgbClr val="02DAE3"/>
    <a:srgbClr val="192C4F"/>
    <a:srgbClr val="282226"/>
    <a:srgbClr val="02B7BF"/>
    <a:srgbClr val="850B3D"/>
    <a:srgbClr val="544748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504" y="528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958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677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0033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554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795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69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168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132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528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709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323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47A5C-BDF4-4605-913D-33E1E53FC180}" type="datetimeFigureOut">
              <a:rPr lang="zh-CN" altLang="en-US" smtClean="0"/>
              <a:t>2020/4/10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127A1-9FDB-4CF0-8FBC-03D986205FE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443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348915" y="227263"/>
            <a:ext cx="1852863" cy="775597"/>
            <a:chOff x="348915" y="252663"/>
            <a:chExt cx="1852863" cy="775597"/>
          </a:xfrm>
        </p:grpSpPr>
        <p:sp>
          <p:nvSpPr>
            <p:cNvPr id="13" name="文本框 12"/>
            <p:cNvSpPr txBox="1"/>
            <p:nvPr/>
          </p:nvSpPr>
          <p:spPr>
            <a:xfrm>
              <a:off x="421105" y="252663"/>
              <a:ext cx="1780673" cy="7755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300" spc="100" dirty="0" smtClean="0">
                  <a:solidFill>
                    <a:srgbClr val="BB0F56">
                      <a:alpha val="95000"/>
                    </a:srgb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配色</a:t>
              </a:r>
              <a:r>
                <a:rPr lang="zh-CN" altLang="en-US" sz="2200" spc="100" dirty="0" smtClean="0">
                  <a:solidFill>
                    <a:schemeClr val="bg1">
                      <a:alpha val="9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选择</a:t>
              </a:r>
              <a:endParaRPr lang="en-US" altLang="zh-CN" sz="2200" spc="100" dirty="0" smtClean="0">
                <a:solidFill>
                  <a:schemeClr val="bg1">
                    <a:alpha val="9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 algn="dist">
                <a:lnSpc>
                  <a:spcPct val="120000"/>
                </a:lnSpc>
              </a:pPr>
              <a:r>
                <a:rPr lang="en-US" altLang="zh-CN" sz="1400" dirty="0" smtClean="0">
                  <a:solidFill>
                    <a:schemeClr val="bg1">
                      <a:alpha val="74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Mamba Design</a:t>
              </a:r>
              <a:endParaRPr lang="zh-CN" altLang="en-US" sz="1400" dirty="0">
                <a:solidFill>
                  <a:schemeClr val="bg1">
                    <a:alpha val="74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348915" y="385009"/>
              <a:ext cx="0" cy="517357"/>
            </a:xfrm>
            <a:prstGeom prst="line">
              <a:avLst/>
            </a:prstGeom>
            <a:ln w="12700">
              <a:solidFill>
                <a:srgbClr val="02DAE3">
                  <a:alpha val="8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1964824" y="2946821"/>
            <a:ext cx="8262352" cy="1904158"/>
            <a:chOff x="1708483" y="3288118"/>
            <a:chExt cx="8262352" cy="1904158"/>
          </a:xfrm>
        </p:grpSpPr>
        <p:sp>
          <p:nvSpPr>
            <p:cNvPr id="7" name="椭圆 6"/>
            <p:cNvSpPr/>
            <p:nvPr/>
          </p:nvSpPr>
          <p:spPr>
            <a:xfrm>
              <a:off x="2060896" y="3288118"/>
              <a:ext cx="281764" cy="2817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879837" y="3288118"/>
              <a:ext cx="281764" cy="281764"/>
            </a:xfrm>
            <a:prstGeom prst="ellipse">
              <a:avLst/>
            </a:prstGeom>
            <a:solidFill>
              <a:srgbClr val="BB0F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698778" y="3288118"/>
              <a:ext cx="281764" cy="281764"/>
            </a:xfrm>
            <a:prstGeom prst="ellipse">
              <a:avLst/>
            </a:prstGeom>
            <a:solidFill>
              <a:srgbClr val="02DA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7517719" y="3288118"/>
              <a:ext cx="281764" cy="281764"/>
            </a:xfrm>
            <a:prstGeom prst="ellipse">
              <a:avLst/>
            </a:prstGeom>
            <a:solidFill>
              <a:srgbClr val="FF85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9336658" y="3288118"/>
              <a:ext cx="281764" cy="281764"/>
            </a:xfrm>
            <a:prstGeom prst="ellipse">
              <a:avLst/>
            </a:prstGeom>
            <a:solidFill>
              <a:srgbClr val="27000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708483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3527424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5346365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165306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8984245" y="3853448"/>
              <a:ext cx="986590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R:255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G:255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pc="100" dirty="0" smtClean="0">
                  <a:solidFill>
                    <a:schemeClr val="bg1">
                      <a:alpha val="90000"/>
                    </a:schemeClr>
                  </a:solidFill>
                  <a:latin typeface="Segoe UI Light" panose="020B0502040204020203" pitchFamily="34" charset="0"/>
                  <a:ea typeface="微软雅黑" panose="020B0503020204020204" pitchFamily="34" charset="-122"/>
                  <a:cs typeface="Segoe UI Light" panose="020B0502040204020203" pitchFamily="34" charset="0"/>
                </a:rPr>
                <a:t>B:255</a:t>
              </a:r>
              <a:endParaRPr lang="zh-CN" altLang="en-US" spc="100" dirty="0">
                <a:solidFill>
                  <a:schemeClr val="bg1">
                    <a:alpha val="90000"/>
                  </a:schemeClr>
                </a:solidFill>
                <a:latin typeface="Segoe UI Light" panose="020B0502040204020203" pitchFamily="34" charset="0"/>
                <a:ea typeface="微软雅黑" panose="020B0503020204020204" pitchFamily="34" charset="-122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737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07885" y="1480456"/>
            <a:ext cx="19158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 smtClean="0">
                <a:solidFill>
                  <a:srgbClr val="3F2E28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字</a:t>
            </a:r>
            <a:endParaRPr lang="zh-CN" altLang="en-US" sz="8000" dirty="0">
              <a:solidFill>
                <a:srgbClr val="3F2E28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 useBgFill="1">
        <p:nvSpPr>
          <p:cNvPr id="4" name="矩形 3"/>
          <p:cNvSpPr/>
          <p:nvPr/>
        </p:nvSpPr>
        <p:spPr>
          <a:xfrm rot="18202907">
            <a:off x="1756227" y="2235200"/>
            <a:ext cx="667657" cy="9724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107867" y="2773150"/>
            <a:ext cx="38246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 smtClean="0">
                <a:solidFill>
                  <a:schemeClr val="bg1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 矢   量</a:t>
            </a:r>
            <a:endParaRPr lang="zh-CN" altLang="en-US" sz="7200" dirty="0">
              <a:solidFill>
                <a:schemeClr val="bg1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28457" y="1045028"/>
            <a:ext cx="4223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dirty="0" smtClean="0">
                <a:gradFill>
                  <a:gsLst>
                    <a:gs pos="0">
                      <a:schemeClr val="accent2">
                        <a:lumMod val="75000"/>
                      </a:schemeClr>
                    </a:gs>
                    <a:gs pos="64000">
                      <a:schemeClr val="accent2">
                        <a:lumMod val="75000"/>
                      </a:schemeClr>
                    </a:gs>
                    <a:gs pos="77000">
                      <a:srgbClr val="C55A11">
                        <a:alpha val="0"/>
                      </a:srgbClr>
                    </a:gs>
                    <a:gs pos="100000">
                      <a:schemeClr val="accent2">
                        <a:lumMod val="75000"/>
                        <a:alpha val="0"/>
                      </a:schemeClr>
                    </a:gs>
                  </a:gsLst>
                  <a:lin ang="5400000" scaled="1"/>
                </a:gra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渐    变</a:t>
            </a:r>
            <a:endParaRPr lang="zh-CN" altLang="en-US" sz="9600" dirty="0">
              <a:gradFill>
                <a:gsLst>
                  <a:gs pos="0">
                    <a:schemeClr val="accent2">
                      <a:lumMod val="75000"/>
                    </a:schemeClr>
                  </a:gs>
                  <a:gs pos="64000">
                    <a:schemeClr val="accent2">
                      <a:lumMod val="75000"/>
                    </a:schemeClr>
                  </a:gs>
                  <a:gs pos="77000">
                    <a:srgbClr val="C55A11">
                      <a:alpha val="0"/>
                    </a:srgbClr>
                  </a:gs>
                  <a:gs pos="100000">
                    <a:schemeClr val="accent2">
                      <a:lumMod val="75000"/>
                      <a:alpha val="0"/>
                    </a:schemeClr>
                  </a:gs>
                </a:gsLst>
                <a:lin ang="5400000" scaled="1"/>
              </a:gra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107867" y="2710918"/>
            <a:ext cx="3954780" cy="13247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072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623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BB0F56">
                <a:lumMod val="49000"/>
              </a:srgbClr>
            </a:gs>
            <a:gs pos="38000">
              <a:srgbClr val="002060">
                <a:lumMod val="45000"/>
              </a:srgbClr>
            </a:gs>
          </a:gsLst>
          <a:lin ang="18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椭圆 181"/>
          <p:cNvSpPr/>
          <p:nvPr/>
        </p:nvSpPr>
        <p:spPr>
          <a:xfrm>
            <a:off x="5778500" y="268605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椭圆 182"/>
          <p:cNvSpPr/>
          <p:nvPr/>
        </p:nvSpPr>
        <p:spPr>
          <a:xfrm>
            <a:off x="5943600" y="14351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5918200" y="15748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椭圆 184"/>
          <p:cNvSpPr/>
          <p:nvPr/>
        </p:nvSpPr>
        <p:spPr>
          <a:xfrm>
            <a:off x="5854700" y="17145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椭圆 185"/>
          <p:cNvSpPr/>
          <p:nvPr/>
        </p:nvSpPr>
        <p:spPr>
          <a:xfrm>
            <a:off x="5829300" y="19431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椭圆 186"/>
          <p:cNvSpPr/>
          <p:nvPr/>
        </p:nvSpPr>
        <p:spPr>
          <a:xfrm>
            <a:off x="5803900" y="21717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椭圆 187"/>
          <p:cNvSpPr/>
          <p:nvPr/>
        </p:nvSpPr>
        <p:spPr>
          <a:xfrm>
            <a:off x="5778500" y="24003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椭圆 188"/>
          <p:cNvSpPr/>
          <p:nvPr/>
        </p:nvSpPr>
        <p:spPr>
          <a:xfrm>
            <a:off x="5753100" y="2628900"/>
            <a:ext cx="1485900" cy="1485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21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BB0F56">
                <a:alpha val="95000"/>
                <a:lumMod val="10000"/>
              </a:srgbClr>
            </a:gs>
            <a:gs pos="45000">
              <a:schemeClr val="tx1">
                <a:lumMod val="10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940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椭圆 104"/>
          <p:cNvSpPr/>
          <p:nvPr/>
        </p:nvSpPr>
        <p:spPr>
          <a:xfrm>
            <a:off x="5087484" y="238397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-5400000">
            <a:off x="4523168" y="238397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-5310000">
            <a:off x="4523362" y="236919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-5220000">
            <a:off x="4523942" y="23544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-5130000">
            <a:off x="4524908" y="233969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 rot="-5040000">
            <a:off x="4526260" y="232498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 rot="-4950000">
            <a:off x="4527996" y="231031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 rot="-4860000">
            <a:off x="4530116" y="229569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 rot="-4770000">
            <a:off x="4532618" y="228113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115"/>
          <p:cNvSpPr/>
          <p:nvPr/>
        </p:nvSpPr>
        <p:spPr>
          <a:xfrm rot="-4680000">
            <a:off x="4535500" y="226664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 rot="-4590000">
            <a:off x="4538761" y="225223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-4500000">
            <a:off x="4542397" y="223791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 rot="-4410000">
            <a:off x="4546407" y="222369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-4320000">
            <a:off x="4550788" y="2209588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-4230000">
            <a:off x="4555537" y="219559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椭圆 121"/>
          <p:cNvSpPr/>
          <p:nvPr/>
        </p:nvSpPr>
        <p:spPr>
          <a:xfrm rot="-4140000">
            <a:off x="4560650" y="2181738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122"/>
          <p:cNvSpPr/>
          <p:nvPr/>
        </p:nvSpPr>
        <p:spPr>
          <a:xfrm rot="-4050000">
            <a:off x="4566124" y="216801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椭圆 123"/>
          <p:cNvSpPr/>
          <p:nvPr/>
        </p:nvSpPr>
        <p:spPr>
          <a:xfrm rot="-3960000">
            <a:off x="4571956" y="215444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椭圆 124"/>
          <p:cNvSpPr/>
          <p:nvPr/>
        </p:nvSpPr>
        <p:spPr>
          <a:xfrm rot="-3870000">
            <a:off x="4578141" y="214102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椭圆 125"/>
          <p:cNvSpPr/>
          <p:nvPr/>
        </p:nvSpPr>
        <p:spPr>
          <a:xfrm rot="-3780000">
            <a:off x="4584675" y="212777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26"/>
          <p:cNvSpPr/>
          <p:nvPr/>
        </p:nvSpPr>
        <p:spPr>
          <a:xfrm rot="-3690000">
            <a:off x="4591554" y="21147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椭圆 127"/>
          <p:cNvSpPr/>
          <p:nvPr/>
        </p:nvSpPr>
        <p:spPr>
          <a:xfrm rot="-3600000">
            <a:off x="4598772" y="210181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椭圆 128"/>
          <p:cNvSpPr/>
          <p:nvPr/>
        </p:nvSpPr>
        <p:spPr>
          <a:xfrm rot="-3510000">
            <a:off x="4606326" y="208911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椭圆 129"/>
          <p:cNvSpPr/>
          <p:nvPr/>
        </p:nvSpPr>
        <p:spPr>
          <a:xfrm rot="-3420000">
            <a:off x="4614209" y="207662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椭圆 130"/>
          <p:cNvSpPr/>
          <p:nvPr/>
        </p:nvSpPr>
        <p:spPr>
          <a:xfrm rot="-3330000">
            <a:off x="4622417" y="206433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椭圆 131"/>
          <p:cNvSpPr/>
          <p:nvPr/>
        </p:nvSpPr>
        <p:spPr>
          <a:xfrm rot="-3240000">
            <a:off x="4630943" y="205227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椭圆 132"/>
          <p:cNvSpPr/>
          <p:nvPr/>
        </p:nvSpPr>
        <p:spPr>
          <a:xfrm rot="-3150000">
            <a:off x="4639782" y="20404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椭圆 133"/>
          <p:cNvSpPr/>
          <p:nvPr/>
        </p:nvSpPr>
        <p:spPr>
          <a:xfrm rot="-3060000">
            <a:off x="4648928" y="2028836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椭圆 134"/>
          <p:cNvSpPr/>
          <p:nvPr/>
        </p:nvSpPr>
        <p:spPr>
          <a:xfrm rot="-2970000">
            <a:off x="4658375" y="201747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椭圆 135"/>
          <p:cNvSpPr/>
          <p:nvPr/>
        </p:nvSpPr>
        <p:spPr>
          <a:xfrm rot="-2880000">
            <a:off x="4668116" y="200637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 rot="-2790000">
            <a:off x="4678144" y="199552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椭圆 137"/>
          <p:cNvSpPr/>
          <p:nvPr/>
        </p:nvSpPr>
        <p:spPr>
          <a:xfrm rot="-2700000">
            <a:off x="4688453" y="198494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椭圆 138"/>
          <p:cNvSpPr/>
          <p:nvPr/>
        </p:nvSpPr>
        <p:spPr>
          <a:xfrm rot="-2610000">
            <a:off x="4699035" y="197463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椭圆 139"/>
          <p:cNvSpPr/>
          <p:nvPr/>
        </p:nvSpPr>
        <p:spPr>
          <a:xfrm rot="-2520000">
            <a:off x="4709883" y="19646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椭圆 140"/>
          <p:cNvSpPr/>
          <p:nvPr/>
        </p:nvSpPr>
        <p:spPr>
          <a:xfrm rot="-2430000">
            <a:off x="4720990" y="195486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椭圆 141"/>
          <p:cNvSpPr/>
          <p:nvPr/>
        </p:nvSpPr>
        <p:spPr>
          <a:xfrm rot="-2340000">
            <a:off x="4732349" y="194541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椭圆 142"/>
          <p:cNvSpPr/>
          <p:nvPr/>
        </p:nvSpPr>
        <p:spPr>
          <a:xfrm rot="-2250000">
            <a:off x="4743950" y="193626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椭圆 143"/>
          <p:cNvSpPr/>
          <p:nvPr/>
        </p:nvSpPr>
        <p:spPr>
          <a:xfrm rot="-2160000">
            <a:off x="4755788" y="192743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椭圆 144"/>
          <p:cNvSpPr/>
          <p:nvPr/>
        </p:nvSpPr>
        <p:spPr>
          <a:xfrm rot="-2070000">
            <a:off x="4767852" y="191890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椭圆 145"/>
          <p:cNvSpPr/>
          <p:nvPr/>
        </p:nvSpPr>
        <p:spPr>
          <a:xfrm rot="-1980000">
            <a:off x="4780136" y="1910696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椭圆 146"/>
          <p:cNvSpPr/>
          <p:nvPr/>
        </p:nvSpPr>
        <p:spPr>
          <a:xfrm rot="-1890000">
            <a:off x="4792630" y="190281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8" name="椭圆 147"/>
          <p:cNvSpPr/>
          <p:nvPr/>
        </p:nvSpPr>
        <p:spPr>
          <a:xfrm rot="-1800000">
            <a:off x="4805326" y="189525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椭圆 148"/>
          <p:cNvSpPr/>
          <p:nvPr/>
        </p:nvSpPr>
        <p:spPr>
          <a:xfrm rot="-1710000">
            <a:off x="4818216" y="188804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椭圆 149"/>
          <p:cNvSpPr/>
          <p:nvPr/>
        </p:nvSpPr>
        <p:spPr>
          <a:xfrm rot="-1620000">
            <a:off x="4831290" y="188116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椭圆 150"/>
          <p:cNvSpPr/>
          <p:nvPr/>
        </p:nvSpPr>
        <p:spPr>
          <a:xfrm rot="-1530000">
            <a:off x="4844540" y="1874628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椭圆 151"/>
          <p:cNvSpPr/>
          <p:nvPr/>
        </p:nvSpPr>
        <p:spPr>
          <a:xfrm rot="-1440000">
            <a:off x="4857956" y="186844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/>
          <p:nvPr/>
        </p:nvSpPr>
        <p:spPr>
          <a:xfrm rot="-1350000">
            <a:off x="4871530" y="186261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/>
          <p:nvPr/>
        </p:nvSpPr>
        <p:spPr>
          <a:xfrm rot="-1260000">
            <a:off x="4885251" y="18571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/>
          <p:nvPr/>
        </p:nvSpPr>
        <p:spPr>
          <a:xfrm rot="-1170000">
            <a:off x="4899111" y="185202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/>
          <p:cNvSpPr/>
          <p:nvPr/>
        </p:nvSpPr>
        <p:spPr>
          <a:xfrm rot="-1080000">
            <a:off x="4913101" y="184727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 rot="-990000">
            <a:off x="4927210" y="184289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 rot="-900000">
            <a:off x="4941428" y="183888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/>
          <p:nvPr/>
        </p:nvSpPr>
        <p:spPr>
          <a:xfrm rot="-810000">
            <a:off x="4955747" y="183524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 rot="-720000">
            <a:off x="4970156" y="183198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 rot="-630000">
            <a:off x="4984646" y="182910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 rot="-540000">
            <a:off x="4999206" y="18266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 rot="-450000">
            <a:off x="5013826" y="182448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 rot="-360000">
            <a:off x="5028497" y="182274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 rot="-270000">
            <a:off x="5043208" y="182139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 rot="-180000">
            <a:off x="5057950" y="182042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 rot="-90000">
            <a:off x="5072712" y="181984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>
            <a:off x="5087484" y="181965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 rot="90000">
            <a:off x="5102256" y="181984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/>
          <p:nvPr/>
        </p:nvSpPr>
        <p:spPr>
          <a:xfrm rot="180000">
            <a:off x="5117018" y="182042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 rot="270000">
            <a:off x="5131760" y="182139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2" name="椭圆 171"/>
          <p:cNvSpPr/>
          <p:nvPr/>
        </p:nvSpPr>
        <p:spPr>
          <a:xfrm rot="360000">
            <a:off x="5146471" y="182274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/>
          <p:nvPr/>
        </p:nvSpPr>
        <p:spPr>
          <a:xfrm rot="450000">
            <a:off x="5161142" y="182448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/>
          <p:cNvSpPr/>
          <p:nvPr/>
        </p:nvSpPr>
        <p:spPr>
          <a:xfrm rot="540000">
            <a:off x="5175762" y="18266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/>
          <p:cNvSpPr/>
          <p:nvPr/>
        </p:nvSpPr>
        <p:spPr>
          <a:xfrm rot="630000">
            <a:off x="5190322" y="182910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rot="720000">
            <a:off x="5204812" y="183198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 rot="810000">
            <a:off x="5219221" y="183524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 rot="900000">
            <a:off x="5233540" y="183888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9" name="椭圆 178"/>
          <p:cNvSpPr/>
          <p:nvPr/>
        </p:nvSpPr>
        <p:spPr>
          <a:xfrm rot="990000">
            <a:off x="5247758" y="184289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0" name="椭圆 179"/>
          <p:cNvSpPr/>
          <p:nvPr/>
        </p:nvSpPr>
        <p:spPr>
          <a:xfrm rot="1080000">
            <a:off x="5261867" y="184727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1" name="椭圆 180"/>
          <p:cNvSpPr/>
          <p:nvPr/>
        </p:nvSpPr>
        <p:spPr>
          <a:xfrm rot="1170000">
            <a:off x="5275857" y="185202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2" name="椭圆 181"/>
          <p:cNvSpPr/>
          <p:nvPr/>
        </p:nvSpPr>
        <p:spPr>
          <a:xfrm rot="1260000">
            <a:off x="5289717" y="18571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3" name="椭圆 182"/>
          <p:cNvSpPr/>
          <p:nvPr/>
        </p:nvSpPr>
        <p:spPr>
          <a:xfrm rot="1350000">
            <a:off x="5303438" y="186261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 rot="1440000">
            <a:off x="5317012" y="186844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椭圆 184"/>
          <p:cNvSpPr/>
          <p:nvPr/>
        </p:nvSpPr>
        <p:spPr>
          <a:xfrm rot="1530000">
            <a:off x="5330428" y="1874628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椭圆 185"/>
          <p:cNvSpPr/>
          <p:nvPr/>
        </p:nvSpPr>
        <p:spPr>
          <a:xfrm rot="1620000">
            <a:off x="5343678" y="188116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7" name="椭圆 186"/>
          <p:cNvSpPr/>
          <p:nvPr/>
        </p:nvSpPr>
        <p:spPr>
          <a:xfrm rot="1710000">
            <a:off x="5356752" y="188804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8" name="椭圆 187"/>
          <p:cNvSpPr/>
          <p:nvPr/>
        </p:nvSpPr>
        <p:spPr>
          <a:xfrm rot="1800000">
            <a:off x="5369642" y="189525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9" name="椭圆 188"/>
          <p:cNvSpPr/>
          <p:nvPr/>
        </p:nvSpPr>
        <p:spPr>
          <a:xfrm rot="1890000">
            <a:off x="5382338" y="190281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0" name="椭圆 189"/>
          <p:cNvSpPr/>
          <p:nvPr/>
        </p:nvSpPr>
        <p:spPr>
          <a:xfrm rot="1980000">
            <a:off x="5394832" y="1910696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椭圆 190"/>
          <p:cNvSpPr/>
          <p:nvPr/>
        </p:nvSpPr>
        <p:spPr>
          <a:xfrm rot="2070000">
            <a:off x="5407116" y="1918904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椭圆 191"/>
          <p:cNvSpPr/>
          <p:nvPr/>
        </p:nvSpPr>
        <p:spPr>
          <a:xfrm rot="2160000">
            <a:off x="5419180" y="192743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椭圆 192"/>
          <p:cNvSpPr/>
          <p:nvPr/>
        </p:nvSpPr>
        <p:spPr>
          <a:xfrm rot="2250000">
            <a:off x="5431018" y="193626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椭圆 193"/>
          <p:cNvSpPr/>
          <p:nvPr/>
        </p:nvSpPr>
        <p:spPr>
          <a:xfrm rot="2340000">
            <a:off x="5442619" y="194541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椭圆 194"/>
          <p:cNvSpPr/>
          <p:nvPr/>
        </p:nvSpPr>
        <p:spPr>
          <a:xfrm rot="2430000">
            <a:off x="5453978" y="195486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椭圆 195"/>
          <p:cNvSpPr/>
          <p:nvPr/>
        </p:nvSpPr>
        <p:spPr>
          <a:xfrm rot="2520000">
            <a:off x="5465085" y="196460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椭圆 196"/>
          <p:cNvSpPr/>
          <p:nvPr/>
        </p:nvSpPr>
        <p:spPr>
          <a:xfrm rot="2610000">
            <a:off x="5475933" y="1974631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椭圆 197"/>
          <p:cNvSpPr/>
          <p:nvPr/>
        </p:nvSpPr>
        <p:spPr>
          <a:xfrm rot="2700000">
            <a:off x="5486515" y="198494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椭圆 198"/>
          <p:cNvSpPr/>
          <p:nvPr/>
        </p:nvSpPr>
        <p:spPr>
          <a:xfrm rot="2790000">
            <a:off x="5496824" y="1995522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椭圆 199"/>
          <p:cNvSpPr/>
          <p:nvPr/>
        </p:nvSpPr>
        <p:spPr>
          <a:xfrm rot="2880000">
            <a:off x="5506852" y="2006370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椭圆 200"/>
          <p:cNvSpPr/>
          <p:nvPr/>
        </p:nvSpPr>
        <p:spPr>
          <a:xfrm rot="2970000">
            <a:off x="5516593" y="201747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椭圆 201"/>
          <p:cNvSpPr/>
          <p:nvPr/>
        </p:nvSpPr>
        <p:spPr>
          <a:xfrm rot="3060000">
            <a:off x="5526040" y="2028836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椭圆 202"/>
          <p:cNvSpPr/>
          <p:nvPr/>
        </p:nvSpPr>
        <p:spPr>
          <a:xfrm rot="3150000">
            <a:off x="5535186" y="204043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椭圆 203"/>
          <p:cNvSpPr/>
          <p:nvPr/>
        </p:nvSpPr>
        <p:spPr>
          <a:xfrm rot="3240000">
            <a:off x="5544025" y="2052275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椭圆 204"/>
          <p:cNvSpPr/>
          <p:nvPr/>
        </p:nvSpPr>
        <p:spPr>
          <a:xfrm rot="3330000">
            <a:off x="5552551" y="2064339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椭圆 205"/>
          <p:cNvSpPr/>
          <p:nvPr/>
        </p:nvSpPr>
        <p:spPr>
          <a:xfrm rot="3420000">
            <a:off x="5560759" y="2076623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椭圆 206"/>
          <p:cNvSpPr/>
          <p:nvPr/>
        </p:nvSpPr>
        <p:spPr>
          <a:xfrm rot="3510000">
            <a:off x="5568642" y="2089117"/>
            <a:ext cx="2090058" cy="2090058"/>
          </a:xfrm>
          <a:prstGeom prst="ellipse">
            <a:avLst/>
          </a:prstGeom>
          <a:noFill/>
          <a:ln>
            <a:gradFill>
              <a:gsLst>
                <a:gs pos="15060">
                  <a:srgbClr val="02DAE3">
                    <a:alpha val="36000"/>
                  </a:srgbClr>
                </a:gs>
                <a:gs pos="61000">
                  <a:srgbClr val="1B1B1B">
                    <a:alpha val="28000"/>
                  </a:srgbClr>
                </a:gs>
                <a:gs pos="89760">
                  <a:srgbClr val="BB0F56">
                    <a:alpha val="37000"/>
                  </a:srgbClr>
                </a:gs>
                <a:gs pos="45000">
                  <a:srgbClr val="292929">
                    <a:alpha val="0"/>
                  </a:srgbClr>
                </a:gs>
                <a:gs pos="0">
                  <a:srgbClr val="02DAE3">
                    <a:alpha val="60000"/>
                  </a:srgbClr>
                </a:gs>
                <a:gs pos="30000">
                  <a:srgbClr val="02DAE3">
                    <a:alpha val="20000"/>
                  </a:srgbClr>
                </a:gs>
                <a:gs pos="75000">
                  <a:srgbClr val="BB0F56">
                    <a:alpha val="20000"/>
                  </a:srgbClr>
                </a:gs>
                <a:gs pos="100000">
                  <a:srgbClr val="BB0F56">
                    <a:alpha val="6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文本框 207"/>
          <p:cNvSpPr txBox="1"/>
          <p:nvPr/>
        </p:nvSpPr>
        <p:spPr>
          <a:xfrm>
            <a:off x="3392905" y="4680283"/>
            <a:ext cx="6412832" cy="77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AutoNum type="arabicPeriod"/>
            </a:pPr>
            <a:r>
              <a:rPr lang="zh-CN" altLang="en-US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中间透明</a:t>
            </a:r>
            <a:endParaRPr lang="en-US" altLang="zh-CN" sz="1200" spc="1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342900" indent="-342900">
              <a:lnSpc>
                <a:spcPct val="120000"/>
              </a:lnSpc>
              <a:buAutoNum type="arabicPeriod"/>
            </a:pPr>
            <a:r>
              <a:rPr lang="zh-CN" altLang="en-US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环形布局时</a:t>
            </a:r>
            <a:r>
              <a:rPr lang="zh-CN" altLang="en-US" sz="1300" b="1" spc="100" dirty="0" smtClean="0">
                <a:solidFill>
                  <a:srgbClr val="850B3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偏移角度调整</a:t>
            </a:r>
            <a:r>
              <a:rPr lang="zh-CN" altLang="en-US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，我这里设置的是</a:t>
            </a:r>
            <a:r>
              <a:rPr lang="en-US" altLang="zh-CN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150</a:t>
            </a:r>
            <a:r>
              <a:rPr lang="zh-CN" altLang="en-US" sz="1200" spc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（怪不得老是调不出来这个效果，偏移角度一直没去调他）</a:t>
            </a:r>
            <a:endParaRPr lang="zh-CN" altLang="en-US" sz="1200" spc="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756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427945" y="183047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 rot="-5400000">
            <a:off x="3887613" y="187964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 rot="-5184000">
            <a:off x="3882361" y="183898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 rot="-4968000">
            <a:off x="3879672" y="1798079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 rot="-4752000">
            <a:off x="3879557" y="1757086"/>
            <a:ext cx="1882283" cy="1783946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rot="-4536000">
            <a:off x="3882016" y="171616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rot="-4320000">
            <a:off x="3887041" y="1675482"/>
            <a:ext cx="1882283" cy="1783946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rot="-4104000">
            <a:off x="3894608" y="163519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rot="-3888000">
            <a:off x="3904692" y="159545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-3672000">
            <a:off x="3917251" y="155643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-3456000">
            <a:off x="3932233" y="151827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-3240000">
            <a:off x="3949584" y="148113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rot="-3024000">
            <a:off x="3969233" y="144516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-2808000">
            <a:off x="3991101" y="141048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rot="-2592000">
            <a:off x="4015103" y="137725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-2376000">
            <a:off x="4041144" y="1345594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rot="-2160000">
            <a:off x="4069123" y="1315632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 rot="-1944000">
            <a:off x="4098927" y="128748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 rot="-1728000">
            <a:off x="4130440" y="126126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rot="-1512000">
            <a:off x="4163537" y="123708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 rot="-1296000">
            <a:off x="4198087" y="121501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 rot="-1080000">
            <a:off x="4233955" y="119516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 rot="-864000">
            <a:off x="4336441" y="138953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-648000">
            <a:off x="4358087" y="137484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-432000">
            <a:off x="4380613" y="136154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-216000">
            <a:off x="4403929" y="1349684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4427945" y="133930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 rot="216000">
            <a:off x="4452564" y="133046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 rot="432000">
            <a:off x="4477690" y="132317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 rot="648000">
            <a:off x="4503225" y="1317488"/>
            <a:ext cx="1783946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 rot="864000">
            <a:off x="4529064" y="131341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 rot="1080000">
            <a:off x="4555112" y="1310967"/>
            <a:ext cx="1783946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 rot="1296000">
            <a:off x="4581258" y="131016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rot="1512000">
            <a:off x="4607405" y="131099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728000">
            <a:off x="4633449" y="1313477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rot="1944000">
            <a:off x="4659283" y="131758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rot="2160000">
            <a:off x="4684810" y="132330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2376000">
            <a:off x="4709928" y="133062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 rot="2592000">
            <a:off x="4734537" y="133949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2808000">
            <a:off x="4758539" y="134990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3024000">
            <a:off x="4781840" y="136179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 rot="3240000">
            <a:off x="4804350" y="137512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 rot="3456000">
            <a:off x="4825977" y="138984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 rot="3672000">
            <a:off x="4846638" y="1405890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 rot="3888000">
            <a:off x="4866250" y="142320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 rot="4104000">
            <a:off x="4884737" y="144171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 rot="4320000">
            <a:off x="4902025" y="146134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 rot="4536000">
            <a:off x="4885154" y="179229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4752000">
            <a:off x="4883418" y="181444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4968000">
            <a:off x="4880295" y="183644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 rot="5184000">
            <a:off x="4875796" y="185820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 rot="5400000">
            <a:off x="4869941" y="187964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 rot="5616000">
            <a:off x="4862750" y="190066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 rot="5832000">
            <a:off x="4854254" y="192119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 rot="6048000">
            <a:off x="4844485" y="1941156"/>
            <a:ext cx="1882283" cy="1783946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 rot="6264000">
            <a:off x="4833482" y="196046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 rot="6480000">
            <a:off x="4821289" y="1979038"/>
            <a:ext cx="1882283" cy="1783946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 rot="6696000">
            <a:off x="4807953" y="1996811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 rot="6912000">
            <a:off x="4793528" y="2013712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 rot="7128000">
            <a:off x="4778071" y="202967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 rot="7344000">
            <a:off x="4761640" y="204463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 rot="7560000">
            <a:off x="4744304" y="205853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 rot="7776000">
            <a:off x="4726129" y="2071319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 rot="7992000">
            <a:off x="4707187" y="208293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 rot="8208000">
            <a:off x="4687553" y="2093339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 rot="8424000">
            <a:off x="4667303" y="2102490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 rot="8640000">
            <a:off x="4646520" y="2110352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/>
          <p:nvPr/>
        </p:nvSpPr>
        <p:spPr>
          <a:xfrm rot="8856000">
            <a:off x="4625284" y="211689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 rot="9072000">
            <a:off x="4603680" y="2122088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 rot="9288000">
            <a:off x="4581791" y="212591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/>
          <p:nvPr/>
        </p:nvSpPr>
        <p:spPr>
          <a:xfrm rot="9504000">
            <a:off x="4559706" y="2128361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 rot="9720000">
            <a:off x="4537511" y="212941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9936000">
            <a:off x="4580736" y="234100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0152000">
            <a:off x="4542157" y="233977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0368000">
            <a:off x="4503731" y="2336127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0584000">
            <a:off x="4465610" y="233007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0800000">
            <a:off x="4427945" y="232163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1016000">
            <a:off x="4390883" y="231085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椭圆 99"/>
          <p:cNvSpPr/>
          <p:nvPr/>
        </p:nvSpPr>
        <p:spPr>
          <a:xfrm rot="11232000">
            <a:off x="4354572" y="2297761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椭圆 100"/>
          <p:cNvSpPr/>
          <p:nvPr/>
        </p:nvSpPr>
        <p:spPr>
          <a:xfrm rot="11448000">
            <a:off x="4319155" y="2282416"/>
            <a:ext cx="1783946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椭圆 101"/>
          <p:cNvSpPr/>
          <p:nvPr/>
        </p:nvSpPr>
        <p:spPr>
          <a:xfrm rot="11664000">
            <a:off x="4284769" y="226487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102"/>
          <p:cNvSpPr/>
          <p:nvPr/>
        </p:nvSpPr>
        <p:spPr>
          <a:xfrm rot="11880000">
            <a:off x="4251556" y="2245215"/>
            <a:ext cx="1783946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椭圆 103"/>
          <p:cNvSpPr/>
          <p:nvPr/>
        </p:nvSpPr>
        <p:spPr>
          <a:xfrm rot="12096000">
            <a:off x="4219639" y="2223506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椭圆 104"/>
          <p:cNvSpPr/>
          <p:nvPr/>
        </p:nvSpPr>
        <p:spPr>
          <a:xfrm rot="12312000">
            <a:off x="4189151" y="219983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05"/>
          <p:cNvSpPr/>
          <p:nvPr/>
        </p:nvSpPr>
        <p:spPr>
          <a:xfrm rot="12528000">
            <a:off x="4160209" y="2174297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rot="12744000">
            <a:off x="4132926" y="214699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12960000">
            <a:off x="4107413" y="2118028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13176000">
            <a:off x="4083769" y="2087519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13392000">
            <a:off x="4062087" y="2055585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13608000">
            <a:off x="4042453" y="202235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 rot="13824000">
            <a:off x="4024944" y="1987954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 rot="14040000">
            <a:off x="4009630" y="1952523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椭圆 113"/>
          <p:cNvSpPr/>
          <p:nvPr/>
        </p:nvSpPr>
        <p:spPr>
          <a:xfrm rot="14256000">
            <a:off x="3996570" y="1916201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椭圆 114"/>
          <p:cNvSpPr/>
          <p:nvPr/>
        </p:nvSpPr>
        <p:spPr>
          <a:xfrm rot="14472000">
            <a:off x="3985818" y="1879130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椭圆 115"/>
          <p:cNvSpPr/>
          <p:nvPr/>
        </p:nvSpPr>
        <p:spPr>
          <a:xfrm rot="14688000">
            <a:off x="3977414" y="1841457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椭圆 116"/>
          <p:cNvSpPr/>
          <p:nvPr/>
        </p:nvSpPr>
        <p:spPr>
          <a:xfrm rot="14904000">
            <a:off x="3971392" y="1803330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5120000">
            <a:off x="3967777" y="1764902"/>
            <a:ext cx="1783947" cy="1882283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椭圆 118"/>
          <p:cNvSpPr/>
          <p:nvPr/>
        </p:nvSpPr>
        <p:spPr>
          <a:xfrm rot="15336000">
            <a:off x="3933688" y="2036587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5552001">
            <a:off x="3918490" y="1998515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5767999">
            <a:off x="3905713" y="1959563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椭圆 121"/>
          <p:cNvSpPr/>
          <p:nvPr/>
        </p:nvSpPr>
        <p:spPr>
          <a:xfrm rot="15984000">
            <a:off x="3895407" y="1919886"/>
            <a:ext cx="1882283" cy="1783947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122"/>
          <p:cNvSpPr/>
          <p:nvPr/>
        </p:nvSpPr>
        <p:spPr>
          <a:xfrm>
            <a:off x="7006045" y="1971948"/>
            <a:ext cx="2090058" cy="2090058"/>
          </a:xfrm>
          <a:prstGeom prst="ellipse">
            <a:avLst/>
          </a:prstGeom>
          <a:noFill/>
          <a:ln>
            <a:gradFill>
              <a:gsLst>
                <a:gs pos="71000">
                  <a:srgbClr val="1B1B1B">
                    <a:alpha val="28000"/>
                  </a:srgbClr>
                </a:gs>
                <a:gs pos="38000">
                  <a:srgbClr val="292929">
                    <a:alpha val="0"/>
                  </a:srgbClr>
                </a:gs>
                <a:gs pos="0">
                  <a:srgbClr val="68727B"/>
                </a:gs>
                <a:gs pos="19000">
                  <a:srgbClr val="444849"/>
                </a:gs>
                <a:gs pos="87000">
                  <a:srgbClr val="282226"/>
                </a:gs>
                <a:gs pos="100000">
                  <a:srgbClr val="5447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432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7785100" y="262889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962" y="1995487"/>
            <a:ext cx="2581275" cy="657225"/>
          </a:xfrm>
          <a:prstGeom prst="rect">
            <a:avLst/>
          </a:prstGeom>
        </p:spPr>
      </p:pic>
      <p:sp>
        <p:nvSpPr>
          <p:cNvPr id="209" name="等腰三角形 208"/>
          <p:cNvSpPr/>
          <p:nvPr/>
        </p:nvSpPr>
        <p:spPr>
          <a:xfrm rot="-5400000">
            <a:off x="7428711" y="262889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等腰三角形 209"/>
          <p:cNvSpPr/>
          <p:nvPr/>
        </p:nvSpPr>
        <p:spPr>
          <a:xfrm rot="-5184000">
            <a:off x="7429415" y="260652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等腰三角形 210"/>
          <p:cNvSpPr/>
          <p:nvPr/>
        </p:nvSpPr>
        <p:spPr>
          <a:xfrm rot="-4968000">
            <a:off x="7431522" y="258423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等腰三角形 211"/>
          <p:cNvSpPr/>
          <p:nvPr/>
        </p:nvSpPr>
        <p:spPr>
          <a:xfrm rot="-4752000">
            <a:off x="7435024" y="256211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等腰三角形 212"/>
          <p:cNvSpPr/>
          <p:nvPr/>
        </p:nvSpPr>
        <p:spPr>
          <a:xfrm rot="-4536000">
            <a:off x="7439908" y="25402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等腰三角形 213"/>
          <p:cNvSpPr/>
          <p:nvPr/>
        </p:nvSpPr>
        <p:spPr>
          <a:xfrm rot="-4320000">
            <a:off x="7446154" y="25187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等腰三角形 214"/>
          <p:cNvSpPr/>
          <p:nvPr/>
        </p:nvSpPr>
        <p:spPr>
          <a:xfrm rot="-4104000">
            <a:off x="7453738" y="249770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等腰三角形 215"/>
          <p:cNvSpPr/>
          <p:nvPr/>
        </p:nvSpPr>
        <p:spPr>
          <a:xfrm rot="-3888000">
            <a:off x="7462630" y="247715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等腰三角形 216"/>
          <p:cNvSpPr/>
          <p:nvPr/>
        </p:nvSpPr>
        <p:spPr>
          <a:xfrm rot="-3672000">
            <a:off x="7472794" y="245720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等腰三角形 217"/>
          <p:cNvSpPr/>
          <p:nvPr/>
        </p:nvSpPr>
        <p:spPr>
          <a:xfrm rot="-3456000">
            <a:off x="7484191" y="243793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等腰三角形 218"/>
          <p:cNvSpPr/>
          <p:nvPr/>
        </p:nvSpPr>
        <p:spPr>
          <a:xfrm rot="-3240000">
            <a:off x="7496776" y="241941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等腰三角形 219"/>
          <p:cNvSpPr/>
          <p:nvPr/>
        </p:nvSpPr>
        <p:spPr>
          <a:xfrm rot="-3024000">
            <a:off x="7510497" y="240172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等腰三角形 220"/>
          <p:cNvSpPr/>
          <p:nvPr/>
        </p:nvSpPr>
        <p:spPr>
          <a:xfrm rot="-2808000">
            <a:off x="7525303" y="238493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2" name="等腰三角形 221"/>
          <p:cNvSpPr/>
          <p:nvPr/>
        </p:nvSpPr>
        <p:spPr>
          <a:xfrm rot="-2592000">
            <a:off x="7541135" y="236910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等腰三角形 222"/>
          <p:cNvSpPr/>
          <p:nvPr/>
        </p:nvSpPr>
        <p:spPr>
          <a:xfrm rot="-2376000">
            <a:off x="7557929" y="235429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等腰三角形 223"/>
          <p:cNvSpPr/>
          <p:nvPr/>
        </p:nvSpPr>
        <p:spPr>
          <a:xfrm rot="-2160000">
            <a:off x="7575620" y="234057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等腰三角形 224"/>
          <p:cNvSpPr/>
          <p:nvPr/>
        </p:nvSpPr>
        <p:spPr>
          <a:xfrm rot="-1944000">
            <a:off x="7594137" y="232799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等腰三角形 225"/>
          <p:cNvSpPr/>
          <p:nvPr/>
        </p:nvSpPr>
        <p:spPr>
          <a:xfrm rot="-1728000">
            <a:off x="7613408" y="231659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等腰三角形 226"/>
          <p:cNvSpPr/>
          <p:nvPr/>
        </p:nvSpPr>
        <p:spPr>
          <a:xfrm rot="-1512000">
            <a:off x="7633357" y="23064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等腰三角形 227"/>
          <p:cNvSpPr/>
          <p:nvPr/>
        </p:nvSpPr>
        <p:spPr>
          <a:xfrm rot="-1296000">
            <a:off x="7653905" y="229753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等腰三角形 228"/>
          <p:cNvSpPr/>
          <p:nvPr/>
        </p:nvSpPr>
        <p:spPr>
          <a:xfrm rot="-1080000">
            <a:off x="7674970" y="228995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等腰三角形 229"/>
          <p:cNvSpPr/>
          <p:nvPr/>
        </p:nvSpPr>
        <p:spPr>
          <a:xfrm rot="-864000">
            <a:off x="7696470" y="228370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等腰三角形 230"/>
          <p:cNvSpPr/>
          <p:nvPr/>
        </p:nvSpPr>
        <p:spPr>
          <a:xfrm rot="-648000">
            <a:off x="7718320" y="227882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等腰三角形 231"/>
          <p:cNvSpPr/>
          <p:nvPr/>
        </p:nvSpPr>
        <p:spPr>
          <a:xfrm rot="-432000">
            <a:off x="7740433" y="227532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等腰三角形 232"/>
          <p:cNvSpPr/>
          <p:nvPr/>
        </p:nvSpPr>
        <p:spPr>
          <a:xfrm rot="-216000">
            <a:off x="7762722" y="227321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等腰三角形 233"/>
          <p:cNvSpPr/>
          <p:nvPr/>
        </p:nvSpPr>
        <p:spPr>
          <a:xfrm>
            <a:off x="7785100" y="227251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等腰三角形 234"/>
          <p:cNvSpPr/>
          <p:nvPr/>
        </p:nvSpPr>
        <p:spPr>
          <a:xfrm rot="216000">
            <a:off x="7807478" y="227321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等腰三角形 235"/>
          <p:cNvSpPr/>
          <p:nvPr/>
        </p:nvSpPr>
        <p:spPr>
          <a:xfrm rot="432000">
            <a:off x="7829767" y="227532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等腰三角形 236"/>
          <p:cNvSpPr/>
          <p:nvPr/>
        </p:nvSpPr>
        <p:spPr>
          <a:xfrm rot="648000">
            <a:off x="7851880" y="227882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等腰三角形 237"/>
          <p:cNvSpPr/>
          <p:nvPr/>
        </p:nvSpPr>
        <p:spPr>
          <a:xfrm rot="864000">
            <a:off x="7873730" y="228370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等腰三角形 238"/>
          <p:cNvSpPr/>
          <p:nvPr/>
        </p:nvSpPr>
        <p:spPr>
          <a:xfrm rot="1080000">
            <a:off x="7895230" y="228995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等腰三角形 239"/>
          <p:cNvSpPr/>
          <p:nvPr/>
        </p:nvSpPr>
        <p:spPr>
          <a:xfrm rot="1296000">
            <a:off x="7916295" y="229753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1" name="等腰三角形 240"/>
          <p:cNvSpPr/>
          <p:nvPr/>
        </p:nvSpPr>
        <p:spPr>
          <a:xfrm rot="1512000">
            <a:off x="7936843" y="23064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等腰三角形 241"/>
          <p:cNvSpPr/>
          <p:nvPr/>
        </p:nvSpPr>
        <p:spPr>
          <a:xfrm rot="1728000">
            <a:off x="7956792" y="231659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等腰三角形 242"/>
          <p:cNvSpPr/>
          <p:nvPr/>
        </p:nvSpPr>
        <p:spPr>
          <a:xfrm rot="1944000">
            <a:off x="7976063" y="232799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等腰三角形 243"/>
          <p:cNvSpPr/>
          <p:nvPr/>
        </p:nvSpPr>
        <p:spPr>
          <a:xfrm rot="2160000">
            <a:off x="7994580" y="234057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等腰三角形 244"/>
          <p:cNvSpPr/>
          <p:nvPr/>
        </p:nvSpPr>
        <p:spPr>
          <a:xfrm rot="2376000">
            <a:off x="8012271" y="235429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等腰三角形 245"/>
          <p:cNvSpPr/>
          <p:nvPr/>
        </p:nvSpPr>
        <p:spPr>
          <a:xfrm rot="2592000">
            <a:off x="8029065" y="236910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等腰三角形 246"/>
          <p:cNvSpPr/>
          <p:nvPr/>
        </p:nvSpPr>
        <p:spPr>
          <a:xfrm rot="2808000">
            <a:off x="8044897" y="238493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等腰三角形 247"/>
          <p:cNvSpPr/>
          <p:nvPr/>
        </p:nvSpPr>
        <p:spPr>
          <a:xfrm rot="3024000">
            <a:off x="8059703" y="240172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等腰三角形 248"/>
          <p:cNvSpPr/>
          <p:nvPr/>
        </p:nvSpPr>
        <p:spPr>
          <a:xfrm rot="3240000">
            <a:off x="8073424" y="241941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等腰三角形 249"/>
          <p:cNvSpPr/>
          <p:nvPr/>
        </p:nvSpPr>
        <p:spPr>
          <a:xfrm rot="3456000">
            <a:off x="8086009" y="243793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等腰三角形 250"/>
          <p:cNvSpPr/>
          <p:nvPr/>
        </p:nvSpPr>
        <p:spPr>
          <a:xfrm rot="3672000">
            <a:off x="8097406" y="245720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等腰三角形 251"/>
          <p:cNvSpPr/>
          <p:nvPr/>
        </p:nvSpPr>
        <p:spPr>
          <a:xfrm rot="3888000">
            <a:off x="8107570" y="247715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3" name="等腰三角形 252"/>
          <p:cNvSpPr/>
          <p:nvPr/>
        </p:nvSpPr>
        <p:spPr>
          <a:xfrm rot="4104000">
            <a:off x="8116462" y="249770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等腰三角形 253"/>
          <p:cNvSpPr/>
          <p:nvPr/>
        </p:nvSpPr>
        <p:spPr>
          <a:xfrm rot="4320000">
            <a:off x="8124046" y="25187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等腰三角形 254"/>
          <p:cNvSpPr/>
          <p:nvPr/>
        </p:nvSpPr>
        <p:spPr>
          <a:xfrm rot="4536000">
            <a:off x="8130292" y="25402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等腰三角形 255"/>
          <p:cNvSpPr/>
          <p:nvPr/>
        </p:nvSpPr>
        <p:spPr>
          <a:xfrm rot="4752000">
            <a:off x="8135176" y="256211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等腰三角形 256"/>
          <p:cNvSpPr/>
          <p:nvPr/>
        </p:nvSpPr>
        <p:spPr>
          <a:xfrm rot="4968000">
            <a:off x="8138678" y="258423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8" name="等腰三角形 257"/>
          <p:cNvSpPr/>
          <p:nvPr/>
        </p:nvSpPr>
        <p:spPr>
          <a:xfrm rot="5184000">
            <a:off x="8140785" y="260652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9" name="等腰三角形 258"/>
          <p:cNvSpPr/>
          <p:nvPr/>
        </p:nvSpPr>
        <p:spPr>
          <a:xfrm rot="5400000">
            <a:off x="8141489" y="262889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等腰三角形 259"/>
          <p:cNvSpPr/>
          <p:nvPr/>
        </p:nvSpPr>
        <p:spPr>
          <a:xfrm rot="5616000">
            <a:off x="8140785" y="265127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1" name="等腰三角形 260"/>
          <p:cNvSpPr/>
          <p:nvPr/>
        </p:nvSpPr>
        <p:spPr>
          <a:xfrm rot="5832000">
            <a:off x="8138678" y="267356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等腰三角形 261"/>
          <p:cNvSpPr/>
          <p:nvPr/>
        </p:nvSpPr>
        <p:spPr>
          <a:xfrm rot="6048000">
            <a:off x="8135176" y="269568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等腰三角形 262"/>
          <p:cNvSpPr/>
          <p:nvPr/>
        </p:nvSpPr>
        <p:spPr>
          <a:xfrm rot="6264000">
            <a:off x="8130292" y="27175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4" name="等腰三角形 263"/>
          <p:cNvSpPr/>
          <p:nvPr/>
        </p:nvSpPr>
        <p:spPr>
          <a:xfrm rot="6480000">
            <a:off x="8124046" y="27390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等腰三角形 264"/>
          <p:cNvSpPr/>
          <p:nvPr/>
        </p:nvSpPr>
        <p:spPr>
          <a:xfrm rot="6696000">
            <a:off x="8116462" y="276009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等腰三角形 265"/>
          <p:cNvSpPr/>
          <p:nvPr/>
        </p:nvSpPr>
        <p:spPr>
          <a:xfrm rot="6912000">
            <a:off x="8107570" y="278064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等腰三角形 266"/>
          <p:cNvSpPr/>
          <p:nvPr/>
        </p:nvSpPr>
        <p:spPr>
          <a:xfrm rot="7128000">
            <a:off x="8097406" y="280059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等腰三角形 267"/>
          <p:cNvSpPr/>
          <p:nvPr/>
        </p:nvSpPr>
        <p:spPr>
          <a:xfrm rot="7344000">
            <a:off x="8086009" y="281986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等腰三角形 268"/>
          <p:cNvSpPr/>
          <p:nvPr/>
        </p:nvSpPr>
        <p:spPr>
          <a:xfrm rot="7560000">
            <a:off x="8073424" y="283837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0" name="等腰三角形 269"/>
          <p:cNvSpPr/>
          <p:nvPr/>
        </p:nvSpPr>
        <p:spPr>
          <a:xfrm rot="7776000">
            <a:off x="8059703" y="285607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1" name="等腰三角形 270"/>
          <p:cNvSpPr/>
          <p:nvPr/>
        </p:nvSpPr>
        <p:spPr>
          <a:xfrm rot="7992000">
            <a:off x="8044897" y="287286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2" name="等腰三角形 271"/>
          <p:cNvSpPr/>
          <p:nvPr/>
        </p:nvSpPr>
        <p:spPr>
          <a:xfrm rot="8208000">
            <a:off x="8029065" y="288869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3" name="等腰三角形 272"/>
          <p:cNvSpPr/>
          <p:nvPr/>
        </p:nvSpPr>
        <p:spPr>
          <a:xfrm rot="8424000">
            <a:off x="8012271" y="290350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4" name="等腰三角形 273"/>
          <p:cNvSpPr/>
          <p:nvPr/>
        </p:nvSpPr>
        <p:spPr>
          <a:xfrm rot="8640000">
            <a:off x="7994580" y="291722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5" name="等腰三角形 274"/>
          <p:cNvSpPr/>
          <p:nvPr/>
        </p:nvSpPr>
        <p:spPr>
          <a:xfrm rot="8856000">
            <a:off x="7976063" y="292980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等腰三角形 275"/>
          <p:cNvSpPr/>
          <p:nvPr/>
        </p:nvSpPr>
        <p:spPr>
          <a:xfrm rot="9072000">
            <a:off x="7956792" y="294120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7" name="等腰三角形 276"/>
          <p:cNvSpPr/>
          <p:nvPr/>
        </p:nvSpPr>
        <p:spPr>
          <a:xfrm rot="9288000">
            <a:off x="7936843" y="29513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8" name="等腰三角形 277"/>
          <p:cNvSpPr/>
          <p:nvPr/>
        </p:nvSpPr>
        <p:spPr>
          <a:xfrm rot="9504000">
            <a:off x="7916295" y="296026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9" name="等腰三角形 278"/>
          <p:cNvSpPr/>
          <p:nvPr/>
        </p:nvSpPr>
        <p:spPr>
          <a:xfrm rot="9720000">
            <a:off x="7895230" y="296784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0" name="等腰三角形 279"/>
          <p:cNvSpPr/>
          <p:nvPr/>
        </p:nvSpPr>
        <p:spPr>
          <a:xfrm rot="9936000">
            <a:off x="7873730" y="297409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等腰三角形 280"/>
          <p:cNvSpPr/>
          <p:nvPr/>
        </p:nvSpPr>
        <p:spPr>
          <a:xfrm rot="10152000">
            <a:off x="7851880" y="297897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等腰三角形 281"/>
          <p:cNvSpPr/>
          <p:nvPr/>
        </p:nvSpPr>
        <p:spPr>
          <a:xfrm rot="10368000">
            <a:off x="7829767" y="298247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等腰三角形 282"/>
          <p:cNvSpPr/>
          <p:nvPr/>
        </p:nvSpPr>
        <p:spPr>
          <a:xfrm rot="10584000">
            <a:off x="7807478" y="298458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等腰三角形 283"/>
          <p:cNvSpPr/>
          <p:nvPr/>
        </p:nvSpPr>
        <p:spPr>
          <a:xfrm rot="10800000">
            <a:off x="7785100" y="298528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5" name="等腰三角形 284"/>
          <p:cNvSpPr/>
          <p:nvPr/>
        </p:nvSpPr>
        <p:spPr>
          <a:xfrm rot="11016000">
            <a:off x="7762722" y="298458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" name="等腰三角形 285"/>
          <p:cNvSpPr/>
          <p:nvPr/>
        </p:nvSpPr>
        <p:spPr>
          <a:xfrm rot="11232000">
            <a:off x="7740433" y="298247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7" name="等腰三角形 286"/>
          <p:cNvSpPr/>
          <p:nvPr/>
        </p:nvSpPr>
        <p:spPr>
          <a:xfrm rot="11448000">
            <a:off x="7718320" y="297897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8" name="等腰三角形 287"/>
          <p:cNvSpPr/>
          <p:nvPr/>
        </p:nvSpPr>
        <p:spPr>
          <a:xfrm rot="11664000">
            <a:off x="7696470" y="297409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9" name="等腰三角形 288"/>
          <p:cNvSpPr/>
          <p:nvPr/>
        </p:nvSpPr>
        <p:spPr>
          <a:xfrm rot="11880000">
            <a:off x="7674970" y="296784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0" name="等腰三角形 289"/>
          <p:cNvSpPr/>
          <p:nvPr/>
        </p:nvSpPr>
        <p:spPr>
          <a:xfrm rot="12096000">
            <a:off x="7653905" y="296026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1" name="等腰三角形 290"/>
          <p:cNvSpPr/>
          <p:nvPr/>
        </p:nvSpPr>
        <p:spPr>
          <a:xfrm rot="12312000">
            <a:off x="7633357" y="295136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等腰三角形 291"/>
          <p:cNvSpPr/>
          <p:nvPr/>
        </p:nvSpPr>
        <p:spPr>
          <a:xfrm rot="12528000">
            <a:off x="7613408" y="294120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等腰三角形 292"/>
          <p:cNvSpPr/>
          <p:nvPr/>
        </p:nvSpPr>
        <p:spPr>
          <a:xfrm rot="12744000">
            <a:off x="7594137" y="2929808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4" name="等腰三角形 293"/>
          <p:cNvSpPr/>
          <p:nvPr/>
        </p:nvSpPr>
        <p:spPr>
          <a:xfrm rot="12960000">
            <a:off x="7575620" y="2917223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5" name="等腰三角形 294"/>
          <p:cNvSpPr/>
          <p:nvPr/>
        </p:nvSpPr>
        <p:spPr>
          <a:xfrm rot="13176000">
            <a:off x="7557929" y="290350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6" name="等腰三角形 295"/>
          <p:cNvSpPr/>
          <p:nvPr/>
        </p:nvSpPr>
        <p:spPr>
          <a:xfrm rot="13392000">
            <a:off x="7541135" y="288869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7" name="等腰三角形 296"/>
          <p:cNvSpPr/>
          <p:nvPr/>
        </p:nvSpPr>
        <p:spPr>
          <a:xfrm rot="13608000">
            <a:off x="7525303" y="2872864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8" name="等腰三角形 297"/>
          <p:cNvSpPr/>
          <p:nvPr/>
        </p:nvSpPr>
        <p:spPr>
          <a:xfrm rot="13824000">
            <a:off x="7510497" y="285607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9" name="等腰三角形 298"/>
          <p:cNvSpPr/>
          <p:nvPr/>
        </p:nvSpPr>
        <p:spPr>
          <a:xfrm rot="14040000">
            <a:off x="7496776" y="283837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0" name="等腰三角形 299"/>
          <p:cNvSpPr/>
          <p:nvPr/>
        </p:nvSpPr>
        <p:spPr>
          <a:xfrm rot="14256000">
            <a:off x="7484191" y="281986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1" name="等腰三角形 300"/>
          <p:cNvSpPr/>
          <p:nvPr/>
        </p:nvSpPr>
        <p:spPr>
          <a:xfrm rot="14472000">
            <a:off x="7472794" y="2800591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2" name="等腰三角形 301"/>
          <p:cNvSpPr/>
          <p:nvPr/>
        </p:nvSpPr>
        <p:spPr>
          <a:xfrm rot="14688000">
            <a:off x="7462630" y="2780642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3" name="等腰三角形 302"/>
          <p:cNvSpPr/>
          <p:nvPr/>
        </p:nvSpPr>
        <p:spPr>
          <a:xfrm rot="14904000">
            <a:off x="7453738" y="2760095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4" name="等腰三角形 303"/>
          <p:cNvSpPr/>
          <p:nvPr/>
        </p:nvSpPr>
        <p:spPr>
          <a:xfrm rot="15120000">
            <a:off x="7446154" y="27390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5" name="等腰三角形 304"/>
          <p:cNvSpPr/>
          <p:nvPr/>
        </p:nvSpPr>
        <p:spPr>
          <a:xfrm rot="15336000">
            <a:off x="7439908" y="2717529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6" name="等腰三角形 305"/>
          <p:cNvSpPr/>
          <p:nvPr/>
        </p:nvSpPr>
        <p:spPr>
          <a:xfrm rot="15552001">
            <a:off x="7435024" y="2695680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7" name="等腰三角形 306"/>
          <p:cNvSpPr/>
          <p:nvPr/>
        </p:nvSpPr>
        <p:spPr>
          <a:xfrm rot="15767999">
            <a:off x="7431522" y="2673566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9" name="等腰三角形 308"/>
          <p:cNvSpPr/>
          <p:nvPr/>
        </p:nvSpPr>
        <p:spPr>
          <a:xfrm rot="15984000">
            <a:off x="7429415" y="2651277"/>
            <a:ext cx="1346200" cy="1160517"/>
          </a:xfrm>
          <a:prstGeom prst="triangle">
            <a:avLst/>
          </a:prstGeom>
          <a:noFill/>
          <a:ln w="12700">
            <a:gradFill flip="none" rotWithShape="1">
              <a:gsLst>
                <a:gs pos="28000">
                  <a:srgbClr val="02B7BF"/>
                </a:gs>
                <a:gs pos="53000">
                  <a:schemeClr val="accent1">
                    <a:lumMod val="45000"/>
                    <a:lumOff val="55000"/>
                  </a:schemeClr>
                </a:gs>
                <a:gs pos="81000">
                  <a:srgbClr val="282226">
                    <a:alpha val="0"/>
                  </a:srgb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2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7" name="组合 1686"/>
          <p:cNvGrpSpPr/>
          <p:nvPr/>
        </p:nvGrpSpPr>
        <p:grpSpPr>
          <a:xfrm>
            <a:off x="1188259" y="446163"/>
            <a:ext cx="2126020" cy="2126020"/>
            <a:chOff x="787731" y="449885"/>
            <a:chExt cx="2757830" cy="2757830"/>
          </a:xfrm>
        </p:grpSpPr>
        <p:sp>
          <p:nvSpPr>
            <p:cNvPr id="4" name="等腰三角形 3"/>
            <p:cNvSpPr/>
            <p:nvPr/>
          </p:nvSpPr>
          <p:spPr>
            <a:xfrm rot="10800000">
              <a:off x="787731" y="13716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等腰三角形 4"/>
            <p:cNvSpPr/>
            <p:nvPr/>
          </p:nvSpPr>
          <p:spPr>
            <a:xfrm rot="11016000">
              <a:off x="789406" y="13183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等腰三角形 5"/>
            <p:cNvSpPr/>
            <p:nvPr/>
          </p:nvSpPr>
          <p:spPr>
            <a:xfrm rot="11232000">
              <a:off x="794422" y="126524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等腰三角形 6"/>
            <p:cNvSpPr/>
            <p:nvPr/>
          </p:nvSpPr>
          <p:spPr>
            <a:xfrm rot="11448000">
              <a:off x="802761" y="12125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7"/>
            <p:cNvSpPr/>
            <p:nvPr/>
          </p:nvSpPr>
          <p:spPr>
            <a:xfrm rot="11664000">
              <a:off x="814390" y="11605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1880000">
              <a:off x="829263" y="110938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12096000">
              <a:off x="847320" y="105922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2312000">
              <a:off x="868491" y="10102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12528000">
              <a:off x="892693" y="9628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12744000">
              <a:off x="919829" y="91691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2960000">
              <a:off x="949792" y="87282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>
            <a:xfrm rot="13176000">
              <a:off x="982465" y="83070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13392000">
              <a:off x="1017718" y="79071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6"/>
            <p:cNvSpPr/>
            <p:nvPr/>
          </p:nvSpPr>
          <p:spPr>
            <a:xfrm rot="13608000">
              <a:off x="1055413" y="7530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17"/>
            <p:cNvSpPr/>
            <p:nvPr/>
          </p:nvSpPr>
          <p:spPr>
            <a:xfrm rot="13824000">
              <a:off x="1095400" y="7177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4040000">
              <a:off x="1137521" y="6850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4256000">
              <a:off x="1181612" y="65513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 rot="14472000">
              <a:off x="1227496" y="6279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/>
            <p:cNvSpPr/>
            <p:nvPr/>
          </p:nvSpPr>
          <p:spPr>
            <a:xfrm rot="14688000">
              <a:off x="1274993" y="6037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等腰三角形 22"/>
            <p:cNvSpPr/>
            <p:nvPr/>
          </p:nvSpPr>
          <p:spPr>
            <a:xfrm rot="14904000">
              <a:off x="1323917" y="58262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等腰三角形 23"/>
            <p:cNvSpPr/>
            <p:nvPr/>
          </p:nvSpPr>
          <p:spPr>
            <a:xfrm rot="15120000">
              <a:off x="1374074" y="5645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5336000">
              <a:off x="1425265" y="54969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5552000">
              <a:off x="1477289" y="5380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等腰三角形 26"/>
            <p:cNvSpPr/>
            <p:nvPr/>
          </p:nvSpPr>
          <p:spPr>
            <a:xfrm rot="15768000">
              <a:off x="1529941" y="5297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5984000">
              <a:off x="1583012" y="52471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16200000">
              <a:off x="1636294" y="5230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/>
            <p:cNvSpPr/>
            <p:nvPr/>
          </p:nvSpPr>
          <p:spPr>
            <a:xfrm rot="16416000">
              <a:off x="1689576" y="52471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等腰三角形 30"/>
            <p:cNvSpPr/>
            <p:nvPr/>
          </p:nvSpPr>
          <p:spPr>
            <a:xfrm rot="16632000">
              <a:off x="1742647" y="5297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等腰三角形 31"/>
            <p:cNvSpPr/>
            <p:nvPr/>
          </p:nvSpPr>
          <p:spPr>
            <a:xfrm rot="16848000">
              <a:off x="1795299" y="5380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等腰三角形 32"/>
            <p:cNvSpPr/>
            <p:nvPr/>
          </p:nvSpPr>
          <p:spPr>
            <a:xfrm rot="17064000">
              <a:off x="1847323" y="54969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等腰三角形 33"/>
            <p:cNvSpPr/>
            <p:nvPr/>
          </p:nvSpPr>
          <p:spPr>
            <a:xfrm rot="17280000">
              <a:off x="1898515" y="5645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等腰三角形 34"/>
            <p:cNvSpPr/>
            <p:nvPr/>
          </p:nvSpPr>
          <p:spPr>
            <a:xfrm rot="17496000">
              <a:off x="1948671" y="58262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等腰三角形 35"/>
            <p:cNvSpPr/>
            <p:nvPr/>
          </p:nvSpPr>
          <p:spPr>
            <a:xfrm rot="17712000">
              <a:off x="1997595" y="6037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等腰三角形 36"/>
            <p:cNvSpPr/>
            <p:nvPr/>
          </p:nvSpPr>
          <p:spPr>
            <a:xfrm rot="17928000">
              <a:off x="2045093" y="6279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/>
            <p:cNvSpPr/>
            <p:nvPr/>
          </p:nvSpPr>
          <p:spPr>
            <a:xfrm rot="18144000">
              <a:off x="2090977" y="65513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等腰三角形 38"/>
            <p:cNvSpPr/>
            <p:nvPr/>
          </p:nvSpPr>
          <p:spPr>
            <a:xfrm rot="18360000">
              <a:off x="2135067" y="6850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等腰三角形 39"/>
            <p:cNvSpPr/>
            <p:nvPr/>
          </p:nvSpPr>
          <p:spPr>
            <a:xfrm rot="18576000">
              <a:off x="2177189" y="7177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40"/>
            <p:cNvSpPr/>
            <p:nvPr/>
          </p:nvSpPr>
          <p:spPr>
            <a:xfrm rot="18792000">
              <a:off x="2217176" y="7530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等腰三角形 41"/>
            <p:cNvSpPr/>
            <p:nvPr/>
          </p:nvSpPr>
          <p:spPr>
            <a:xfrm rot="19008000">
              <a:off x="2254870" y="79071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等腰三角形 42"/>
            <p:cNvSpPr/>
            <p:nvPr/>
          </p:nvSpPr>
          <p:spPr>
            <a:xfrm rot="19224000">
              <a:off x="2290123" y="83070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等腰三角形 43"/>
            <p:cNvSpPr/>
            <p:nvPr/>
          </p:nvSpPr>
          <p:spPr>
            <a:xfrm rot="19440000">
              <a:off x="2322796" y="87282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rot="19656000">
              <a:off x="2352760" y="91691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等腰三角形 45"/>
            <p:cNvSpPr/>
            <p:nvPr/>
          </p:nvSpPr>
          <p:spPr>
            <a:xfrm rot="19872000">
              <a:off x="2379896" y="9628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等腰三角形 46"/>
            <p:cNvSpPr/>
            <p:nvPr/>
          </p:nvSpPr>
          <p:spPr>
            <a:xfrm rot="20088000">
              <a:off x="2404097" y="10102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等腰三角形 47"/>
            <p:cNvSpPr/>
            <p:nvPr/>
          </p:nvSpPr>
          <p:spPr>
            <a:xfrm rot="20304000">
              <a:off x="2425269" y="105922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等腰三角形 48"/>
            <p:cNvSpPr/>
            <p:nvPr/>
          </p:nvSpPr>
          <p:spPr>
            <a:xfrm rot="20520000">
              <a:off x="2443326" y="110938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/>
            <p:cNvSpPr/>
            <p:nvPr/>
          </p:nvSpPr>
          <p:spPr>
            <a:xfrm rot="20736000">
              <a:off x="2458198" y="11605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等腰三角形 50"/>
            <p:cNvSpPr/>
            <p:nvPr/>
          </p:nvSpPr>
          <p:spPr>
            <a:xfrm rot="20952000">
              <a:off x="2469827" y="12125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等腰三角形 51"/>
            <p:cNvSpPr/>
            <p:nvPr/>
          </p:nvSpPr>
          <p:spPr>
            <a:xfrm rot="21168000">
              <a:off x="2478166" y="126524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等腰三角形 52"/>
            <p:cNvSpPr/>
            <p:nvPr/>
          </p:nvSpPr>
          <p:spPr>
            <a:xfrm rot="21384000">
              <a:off x="2483183" y="13183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等腰三角形 53"/>
            <p:cNvSpPr/>
            <p:nvPr/>
          </p:nvSpPr>
          <p:spPr>
            <a:xfrm>
              <a:off x="2484857" y="13716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等腰三角形 54"/>
            <p:cNvSpPr/>
            <p:nvPr/>
          </p:nvSpPr>
          <p:spPr>
            <a:xfrm rot="216000">
              <a:off x="2483183" y="14248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等腰三角形 55"/>
            <p:cNvSpPr/>
            <p:nvPr/>
          </p:nvSpPr>
          <p:spPr>
            <a:xfrm rot="432000">
              <a:off x="2478166" y="147795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等腰三角形 56"/>
            <p:cNvSpPr/>
            <p:nvPr/>
          </p:nvSpPr>
          <p:spPr>
            <a:xfrm rot="648000">
              <a:off x="2469827" y="153060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等腰三角形 57"/>
            <p:cNvSpPr/>
            <p:nvPr/>
          </p:nvSpPr>
          <p:spPr>
            <a:xfrm rot="864000">
              <a:off x="2458198" y="15826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等腰三角形 58"/>
            <p:cNvSpPr/>
            <p:nvPr/>
          </p:nvSpPr>
          <p:spPr>
            <a:xfrm rot="1080000">
              <a:off x="2443326" y="16338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等腰三角形 59"/>
            <p:cNvSpPr/>
            <p:nvPr/>
          </p:nvSpPr>
          <p:spPr>
            <a:xfrm rot="1296000">
              <a:off x="2425269" y="16839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等腰三角形 60"/>
            <p:cNvSpPr/>
            <p:nvPr/>
          </p:nvSpPr>
          <p:spPr>
            <a:xfrm rot="1512000">
              <a:off x="2404097" y="17329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等腰三角形 61"/>
            <p:cNvSpPr/>
            <p:nvPr/>
          </p:nvSpPr>
          <p:spPr>
            <a:xfrm rot="1728000">
              <a:off x="2379896" y="17803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2"/>
            <p:cNvSpPr/>
            <p:nvPr/>
          </p:nvSpPr>
          <p:spPr>
            <a:xfrm rot="1944000">
              <a:off x="2352760" y="18262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等腰三角形 63"/>
            <p:cNvSpPr/>
            <p:nvPr/>
          </p:nvSpPr>
          <p:spPr>
            <a:xfrm rot="2160000">
              <a:off x="2322796" y="18703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4"/>
            <p:cNvSpPr/>
            <p:nvPr/>
          </p:nvSpPr>
          <p:spPr>
            <a:xfrm rot="2376000">
              <a:off x="2290123" y="19124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等腰三角形 65"/>
            <p:cNvSpPr/>
            <p:nvPr/>
          </p:nvSpPr>
          <p:spPr>
            <a:xfrm rot="2592000">
              <a:off x="2254870" y="19524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2808000">
              <a:off x="2217176" y="19901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等腰三角形 67"/>
            <p:cNvSpPr/>
            <p:nvPr/>
          </p:nvSpPr>
          <p:spPr>
            <a:xfrm rot="3024000">
              <a:off x="2177189" y="20254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等腰三角形 68"/>
            <p:cNvSpPr/>
            <p:nvPr/>
          </p:nvSpPr>
          <p:spPr>
            <a:xfrm rot="3240000">
              <a:off x="2135067" y="20581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等腰三角形 69"/>
            <p:cNvSpPr/>
            <p:nvPr/>
          </p:nvSpPr>
          <p:spPr>
            <a:xfrm rot="3456000">
              <a:off x="2090977" y="20880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等腰三角形 70"/>
            <p:cNvSpPr/>
            <p:nvPr/>
          </p:nvSpPr>
          <p:spPr>
            <a:xfrm rot="3672000">
              <a:off x="2045093" y="21152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等腰三角形 71"/>
            <p:cNvSpPr/>
            <p:nvPr/>
          </p:nvSpPr>
          <p:spPr>
            <a:xfrm rot="3888000">
              <a:off x="1997595" y="213940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等腰三角形 72"/>
            <p:cNvSpPr/>
            <p:nvPr/>
          </p:nvSpPr>
          <p:spPr>
            <a:xfrm rot="4104000">
              <a:off x="1948671" y="21605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等腰三角形 73"/>
            <p:cNvSpPr/>
            <p:nvPr/>
          </p:nvSpPr>
          <p:spPr>
            <a:xfrm rot="4320000">
              <a:off x="1898515" y="2178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等腰三角形 74"/>
            <p:cNvSpPr/>
            <p:nvPr/>
          </p:nvSpPr>
          <p:spPr>
            <a:xfrm rot="4536000">
              <a:off x="1847323" y="219350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等腰三角形 75"/>
            <p:cNvSpPr/>
            <p:nvPr/>
          </p:nvSpPr>
          <p:spPr>
            <a:xfrm rot="4752000">
              <a:off x="1795299" y="22051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/>
            <p:cNvSpPr/>
            <p:nvPr/>
          </p:nvSpPr>
          <p:spPr>
            <a:xfrm rot="4968000">
              <a:off x="1742647" y="221347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等腰三角形 77"/>
            <p:cNvSpPr/>
            <p:nvPr/>
          </p:nvSpPr>
          <p:spPr>
            <a:xfrm rot="5184000">
              <a:off x="1689576" y="221848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等腰三角形 78"/>
            <p:cNvSpPr/>
            <p:nvPr/>
          </p:nvSpPr>
          <p:spPr>
            <a:xfrm rot="5400000">
              <a:off x="1636294" y="222016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等腰三角形 79"/>
            <p:cNvSpPr/>
            <p:nvPr/>
          </p:nvSpPr>
          <p:spPr>
            <a:xfrm rot="5616000">
              <a:off x="1583012" y="221848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等腰三角形 80"/>
            <p:cNvSpPr/>
            <p:nvPr/>
          </p:nvSpPr>
          <p:spPr>
            <a:xfrm rot="5832000">
              <a:off x="1529941" y="221347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等腰三角形 81"/>
            <p:cNvSpPr/>
            <p:nvPr/>
          </p:nvSpPr>
          <p:spPr>
            <a:xfrm rot="6048000">
              <a:off x="1477289" y="22051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等腰三角形 82"/>
            <p:cNvSpPr/>
            <p:nvPr/>
          </p:nvSpPr>
          <p:spPr>
            <a:xfrm rot="6264000">
              <a:off x="1425265" y="219350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等腰三角形 83"/>
            <p:cNvSpPr/>
            <p:nvPr/>
          </p:nvSpPr>
          <p:spPr>
            <a:xfrm rot="6480000">
              <a:off x="1374074" y="2178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等腰三角形 84"/>
            <p:cNvSpPr/>
            <p:nvPr/>
          </p:nvSpPr>
          <p:spPr>
            <a:xfrm rot="6696000">
              <a:off x="1323917" y="21605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等腰三角形 85"/>
            <p:cNvSpPr/>
            <p:nvPr/>
          </p:nvSpPr>
          <p:spPr>
            <a:xfrm rot="6912000">
              <a:off x="1274993" y="213940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/>
            <p:cNvSpPr/>
            <p:nvPr/>
          </p:nvSpPr>
          <p:spPr>
            <a:xfrm rot="7128000">
              <a:off x="1227496" y="21152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/>
            <p:cNvSpPr/>
            <p:nvPr/>
          </p:nvSpPr>
          <p:spPr>
            <a:xfrm rot="7344000">
              <a:off x="1181612" y="20880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等腰三角形 88"/>
            <p:cNvSpPr/>
            <p:nvPr/>
          </p:nvSpPr>
          <p:spPr>
            <a:xfrm rot="7560000">
              <a:off x="1137521" y="20581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等腰三角形 89"/>
            <p:cNvSpPr/>
            <p:nvPr/>
          </p:nvSpPr>
          <p:spPr>
            <a:xfrm rot="7776000">
              <a:off x="1095400" y="20254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等腰三角形 90"/>
            <p:cNvSpPr/>
            <p:nvPr/>
          </p:nvSpPr>
          <p:spPr>
            <a:xfrm rot="7992000">
              <a:off x="1055413" y="19901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等腰三角形 91"/>
            <p:cNvSpPr/>
            <p:nvPr/>
          </p:nvSpPr>
          <p:spPr>
            <a:xfrm rot="8208000">
              <a:off x="1017718" y="19524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等腰三角形 92"/>
            <p:cNvSpPr/>
            <p:nvPr/>
          </p:nvSpPr>
          <p:spPr>
            <a:xfrm rot="8424000">
              <a:off x="982465" y="19124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等腰三角形 93"/>
            <p:cNvSpPr/>
            <p:nvPr/>
          </p:nvSpPr>
          <p:spPr>
            <a:xfrm rot="8640000">
              <a:off x="949792" y="18703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等腰三角形 94"/>
            <p:cNvSpPr/>
            <p:nvPr/>
          </p:nvSpPr>
          <p:spPr>
            <a:xfrm rot="8856000">
              <a:off x="919829" y="18262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等腰三角形 95"/>
            <p:cNvSpPr/>
            <p:nvPr/>
          </p:nvSpPr>
          <p:spPr>
            <a:xfrm rot="9072000">
              <a:off x="892693" y="17803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等腰三角形 96"/>
            <p:cNvSpPr/>
            <p:nvPr/>
          </p:nvSpPr>
          <p:spPr>
            <a:xfrm rot="9288000">
              <a:off x="868491" y="17329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等腰三角形 97"/>
            <p:cNvSpPr/>
            <p:nvPr/>
          </p:nvSpPr>
          <p:spPr>
            <a:xfrm rot="9504000">
              <a:off x="847320" y="16839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等腰三角形 98"/>
            <p:cNvSpPr/>
            <p:nvPr/>
          </p:nvSpPr>
          <p:spPr>
            <a:xfrm rot="9720000">
              <a:off x="829263" y="16338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等腰三角形 99"/>
            <p:cNvSpPr/>
            <p:nvPr/>
          </p:nvSpPr>
          <p:spPr>
            <a:xfrm rot="9936000">
              <a:off x="814390" y="15826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等腰三角形 100"/>
            <p:cNvSpPr/>
            <p:nvPr/>
          </p:nvSpPr>
          <p:spPr>
            <a:xfrm rot="10152001">
              <a:off x="802761" y="153060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等腰三角形 101"/>
            <p:cNvSpPr/>
            <p:nvPr/>
          </p:nvSpPr>
          <p:spPr>
            <a:xfrm rot="10367999">
              <a:off x="794422" y="147795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等腰三角形 104"/>
            <p:cNvSpPr/>
            <p:nvPr/>
          </p:nvSpPr>
          <p:spPr>
            <a:xfrm rot="10584000">
              <a:off x="789406" y="14248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5" name="组合 1694"/>
          <p:cNvGrpSpPr/>
          <p:nvPr/>
        </p:nvGrpSpPr>
        <p:grpSpPr>
          <a:xfrm>
            <a:off x="1221248" y="3765497"/>
            <a:ext cx="2060042" cy="2060042"/>
            <a:chOff x="1115407" y="4002025"/>
            <a:chExt cx="2142584" cy="2142584"/>
          </a:xfrm>
        </p:grpSpPr>
        <p:sp>
          <p:nvSpPr>
            <p:cNvPr id="518" name="等腰三角形 517"/>
            <p:cNvSpPr/>
            <p:nvPr/>
          </p:nvSpPr>
          <p:spPr>
            <a:xfrm rot="13608000" flipH="1">
              <a:off x="2104001" y="503649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9" name="等腰三角形 518"/>
            <p:cNvSpPr/>
            <p:nvPr/>
          </p:nvSpPr>
          <p:spPr>
            <a:xfrm rot="13392000" flipH="1">
              <a:off x="2076722" y="50637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0" name="等腰三角形 519"/>
            <p:cNvSpPr/>
            <p:nvPr/>
          </p:nvSpPr>
          <p:spPr>
            <a:xfrm rot="13176000" flipH="1">
              <a:off x="2047784" y="50892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1" name="等腰三角形 520"/>
            <p:cNvSpPr/>
            <p:nvPr/>
          </p:nvSpPr>
          <p:spPr>
            <a:xfrm rot="12960000" flipH="1">
              <a:off x="2017301" y="51129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2" name="等腰三角形 521"/>
            <p:cNvSpPr/>
            <p:nvPr/>
          </p:nvSpPr>
          <p:spPr>
            <a:xfrm rot="12744000" flipH="1">
              <a:off x="1985394" y="51346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3" name="等腰三角形 522"/>
            <p:cNvSpPr/>
            <p:nvPr/>
          </p:nvSpPr>
          <p:spPr>
            <a:xfrm rot="12528000" flipH="1">
              <a:off x="1952188" y="51542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4" name="等腰三角形 523"/>
            <p:cNvSpPr/>
            <p:nvPr/>
          </p:nvSpPr>
          <p:spPr>
            <a:xfrm rot="12312000" flipH="1">
              <a:off x="1917814" y="51717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5" name="等腰三角形 524"/>
            <p:cNvSpPr/>
            <p:nvPr/>
          </p:nvSpPr>
          <p:spPr>
            <a:xfrm rot="12096000" flipH="1">
              <a:off x="1882409" y="51870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6" name="等腰三角形 525"/>
            <p:cNvSpPr/>
            <p:nvPr/>
          </p:nvSpPr>
          <p:spPr>
            <a:xfrm rot="11880000" flipH="1">
              <a:off x="1846112" y="520015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7" name="等腰三角形 526"/>
            <p:cNvSpPr/>
            <p:nvPr/>
          </p:nvSpPr>
          <p:spPr>
            <a:xfrm rot="11664000" flipH="1">
              <a:off x="1809066" y="521091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8" name="等腰三角形 527"/>
            <p:cNvSpPr/>
            <p:nvPr/>
          </p:nvSpPr>
          <p:spPr>
            <a:xfrm rot="11448000" flipH="1">
              <a:off x="1771416" y="52193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9" name="等腰三角形 528"/>
            <p:cNvSpPr/>
            <p:nvPr/>
          </p:nvSpPr>
          <p:spPr>
            <a:xfrm rot="11232000" flipH="1">
              <a:off x="1733313" y="52253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0" name="等腰三角形 529"/>
            <p:cNvSpPr/>
            <p:nvPr/>
          </p:nvSpPr>
          <p:spPr>
            <a:xfrm rot="11016000" flipH="1">
              <a:off x="1694906" y="52289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2" name="等腰三角形 531"/>
            <p:cNvSpPr/>
            <p:nvPr/>
          </p:nvSpPr>
          <p:spPr>
            <a:xfrm rot="10584000" flipH="1">
              <a:off x="1617788" y="52289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3" name="等腰三角形 532"/>
            <p:cNvSpPr/>
            <p:nvPr/>
          </p:nvSpPr>
          <p:spPr>
            <a:xfrm rot="10368000" flipH="1">
              <a:off x="1579381" y="52253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4" name="等腰三角形 533"/>
            <p:cNvSpPr/>
            <p:nvPr/>
          </p:nvSpPr>
          <p:spPr>
            <a:xfrm rot="10152000" flipH="1">
              <a:off x="1541278" y="52193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5" name="等腰三角形 534"/>
            <p:cNvSpPr/>
            <p:nvPr/>
          </p:nvSpPr>
          <p:spPr>
            <a:xfrm rot="9936000" flipH="1">
              <a:off x="1503628" y="521091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6" name="等腰三角形 535"/>
            <p:cNvSpPr/>
            <p:nvPr/>
          </p:nvSpPr>
          <p:spPr>
            <a:xfrm rot="9720000" flipH="1">
              <a:off x="1466582" y="520015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7" name="等腰三角形 536"/>
            <p:cNvSpPr/>
            <p:nvPr/>
          </p:nvSpPr>
          <p:spPr>
            <a:xfrm rot="9504000" flipH="1">
              <a:off x="1430285" y="51870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8" name="等腰三角形 537"/>
            <p:cNvSpPr/>
            <p:nvPr/>
          </p:nvSpPr>
          <p:spPr>
            <a:xfrm rot="9288000" flipH="1">
              <a:off x="1394880" y="51717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9" name="等腰三角形 538"/>
            <p:cNvSpPr/>
            <p:nvPr/>
          </p:nvSpPr>
          <p:spPr>
            <a:xfrm rot="9072000" flipH="1">
              <a:off x="1360506" y="51542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0" name="等腰三角形 539"/>
            <p:cNvSpPr/>
            <p:nvPr/>
          </p:nvSpPr>
          <p:spPr>
            <a:xfrm rot="8856000" flipH="1">
              <a:off x="1327300" y="51346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1" name="等腰三角形 540"/>
            <p:cNvSpPr/>
            <p:nvPr/>
          </p:nvSpPr>
          <p:spPr>
            <a:xfrm rot="8640000" flipH="1">
              <a:off x="1295393" y="51129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2" name="等腰三角形 541"/>
            <p:cNvSpPr/>
            <p:nvPr/>
          </p:nvSpPr>
          <p:spPr>
            <a:xfrm rot="8424000" flipH="1">
              <a:off x="1264910" y="50892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3" name="等腰三角形 542"/>
            <p:cNvSpPr/>
            <p:nvPr/>
          </p:nvSpPr>
          <p:spPr>
            <a:xfrm rot="8208000" flipH="1">
              <a:off x="1235972" y="50637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4" name="等腰三角形 543"/>
            <p:cNvSpPr/>
            <p:nvPr/>
          </p:nvSpPr>
          <p:spPr>
            <a:xfrm rot="7992000" flipH="1">
              <a:off x="1208693" y="503649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0" name="等腰三角形 469"/>
            <p:cNvSpPr/>
            <p:nvPr/>
          </p:nvSpPr>
          <p:spPr>
            <a:xfrm rot="2376000" flipH="1">
              <a:off x="1264910" y="414295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1" name="等腰三角形 470"/>
            <p:cNvSpPr/>
            <p:nvPr/>
          </p:nvSpPr>
          <p:spPr>
            <a:xfrm rot="2160000" flipH="1">
              <a:off x="1295393" y="41193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2" name="等腰三角形 471"/>
            <p:cNvSpPr/>
            <p:nvPr/>
          </p:nvSpPr>
          <p:spPr>
            <a:xfrm rot="1944000" flipH="1">
              <a:off x="1327300" y="409762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3" name="等腰三角形 472"/>
            <p:cNvSpPr/>
            <p:nvPr/>
          </p:nvSpPr>
          <p:spPr>
            <a:xfrm rot="1728000" flipH="1">
              <a:off x="1360506" y="407798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4" name="等腰三角形 473"/>
            <p:cNvSpPr/>
            <p:nvPr/>
          </p:nvSpPr>
          <p:spPr>
            <a:xfrm rot="1512000" flipH="1">
              <a:off x="1394880" y="40604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5" name="等腰三角形 474"/>
            <p:cNvSpPr/>
            <p:nvPr/>
          </p:nvSpPr>
          <p:spPr>
            <a:xfrm rot="1296000" flipH="1">
              <a:off x="1430285" y="40451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6" name="等腰三角形 475"/>
            <p:cNvSpPr/>
            <p:nvPr/>
          </p:nvSpPr>
          <p:spPr>
            <a:xfrm rot="1080000" flipH="1">
              <a:off x="1466582" y="40320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7" name="等腰三角形 476"/>
            <p:cNvSpPr/>
            <p:nvPr/>
          </p:nvSpPr>
          <p:spPr>
            <a:xfrm rot="864000" flipH="1">
              <a:off x="1503628" y="40213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8" name="等腰三角形 477"/>
            <p:cNvSpPr/>
            <p:nvPr/>
          </p:nvSpPr>
          <p:spPr>
            <a:xfrm rot="648000" flipH="1">
              <a:off x="1541278" y="40129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4" name="等腰三角形 483"/>
            <p:cNvSpPr/>
            <p:nvPr/>
          </p:nvSpPr>
          <p:spPr>
            <a:xfrm rot="20952000" flipH="1">
              <a:off x="1771416" y="40129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5" name="等腰三角形 484"/>
            <p:cNvSpPr/>
            <p:nvPr/>
          </p:nvSpPr>
          <p:spPr>
            <a:xfrm rot="20736000" flipH="1">
              <a:off x="1809066" y="40213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6" name="等腰三角形 485"/>
            <p:cNvSpPr/>
            <p:nvPr/>
          </p:nvSpPr>
          <p:spPr>
            <a:xfrm rot="20520000" flipH="1">
              <a:off x="1846112" y="40320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7" name="等腰三角形 486"/>
            <p:cNvSpPr/>
            <p:nvPr/>
          </p:nvSpPr>
          <p:spPr>
            <a:xfrm rot="20304000" flipH="1">
              <a:off x="1882409" y="40451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8" name="等腰三角形 487"/>
            <p:cNvSpPr/>
            <p:nvPr/>
          </p:nvSpPr>
          <p:spPr>
            <a:xfrm rot="20088000" flipH="1">
              <a:off x="1917814" y="40604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9" name="等腰三角形 488"/>
            <p:cNvSpPr/>
            <p:nvPr/>
          </p:nvSpPr>
          <p:spPr>
            <a:xfrm rot="19872000" flipH="1">
              <a:off x="1952188" y="407798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0" name="等腰三角形 489"/>
            <p:cNvSpPr/>
            <p:nvPr/>
          </p:nvSpPr>
          <p:spPr>
            <a:xfrm rot="19656000" flipH="1">
              <a:off x="1985394" y="409762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1" name="等腰三角形 490"/>
            <p:cNvSpPr/>
            <p:nvPr/>
          </p:nvSpPr>
          <p:spPr>
            <a:xfrm rot="19440000" flipH="1">
              <a:off x="2017301" y="41193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2" name="等腰三角形 491"/>
            <p:cNvSpPr/>
            <p:nvPr/>
          </p:nvSpPr>
          <p:spPr>
            <a:xfrm rot="19224000" flipH="1">
              <a:off x="2047784" y="414295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7" name="等腰三角形 516"/>
            <p:cNvSpPr/>
            <p:nvPr/>
          </p:nvSpPr>
          <p:spPr>
            <a:xfrm rot="13824000" flipH="1">
              <a:off x="2129513" y="500755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5" name="等腰三角形 544"/>
            <p:cNvSpPr/>
            <p:nvPr/>
          </p:nvSpPr>
          <p:spPr>
            <a:xfrm rot="7776000" flipH="1">
              <a:off x="1183181" y="500755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91" name="组合 1690"/>
            <p:cNvGrpSpPr/>
            <p:nvPr/>
          </p:nvGrpSpPr>
          <p:grpSpPr>
            <a:xfrm>
              <a:off x="1115407" y="4002025"/>
              <a:ext cx="2142584" cy="2142584"/>
              <a:chOff x="1115407" y="4002025"/>
              <a:chExt cx="2142584" cy="2142584"/>
            </a:xfrm>
          </p:grpSpPr>
          <p:sp>
            <p:nvSpPr>
              <p:cNvPr id="455" name="等腰三角形 454"/>
              <p:cNvSpPr/>
              <p:nvPr/>
            </p:nvSpPr>
            <p:spPr>
              <a:xfrm flipH="1">
                <a:off x="1656347" y="461611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6" name="等腰三角形 455"/>
              <p:cNvSpPr/>
              <p:nvPr/>
            </p:nvSpPr>
            <p:spPr>
              <a:xfrm rot="5400000" flipH="1">
                <a:off x="1042255" y="461611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7" name="等腰三角形 456"/>
              <p:cNvSpPr/>
              <p:nvPr/>
            </p:nvSpPr>
            <p:spPr>
              <a:xfrm rot="5184000" flipH="1">
                <a:off x="1043467" y="457755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8" name="等腰三角形 457"/>
              <p:cNvSpPr/>
              <p:nvPr/>
            </p:nvSpPr>
            <p:spPr>
              <a:xfrm rot="4968000" flipH="1">
                <a:off x="1047097" y="4539151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9" name="等腰三角形 458"/>
              <p:cNvSpPr/>
              <p:nvPr/>
            </p:nvSpPr>
            <p:spPr>
              <a:xfrm rot="4752000" flipH="1">
                <a:off x="1053133" y="450104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0" name="等腰三角形 459"/>
              <p:cNvSpPr/>
              <p:nvPr/>
            </p:nvSpPr>
            <p:spPr>
              <a:xfrm rot="4536000" flipH="1">
                <a:off x="1061548" y="446339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1" name="等腰三角形 460"/>
              <p:cNvSpPr/>
              <p:nvPr/>
            </p:nvSpPr>
            <p:spPr>
              <a:xfrm rot="4320000" flipH="1">
                <a:off x="1072311" y="442635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2" name="等腰三角形 461"/>
              <p:cNvSpPr/>
              <p:nvPr/>
            </p:nvSpPr>
            <p:spPr>
              <a:xfrm rot="4104000" flipH="1">
                <a:off x="1085379" y="439005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3" name="等腰三角形 462"/>
              <p:cNvSpPr/>
              <p:nvPr/>
            </p:nvSpPr>
            <p:spPr>
              <a:xfrm rot="3888000" flipH="1">
                <a:off x="1100700" y="435464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4" name="等腰三角形 463"/>
              <p:cNvSpPr/>
              <p:nvPr/>
            </p:nvSpPr>
            <p:spPr>
              <a:xfrm rot="3672000" flipH="1">
                <a:off x="1118214" y="432027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5" name="等腰三角形 464"/>
              <p:cNvSpPr/>
              <p:nvPr/>
            </p:nvSpPr>
            <p:spPr>
              <a:xfrm rot="3456000" flipH="1">
                <a:off x="1137852" y="4287070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6" name="等腰三角形 465"/>
              <p:cNvSpPr/>
              <p:nvPr/>
            </p:nvSpPr>
            <p:spPr>
              <a:xfrm rot="3240000" flipH="1">
                <a:off x="1159536" y="425516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7" name="等腰三角形 466"/>
              <p:cNvSpPr/>
              <p:nvPr/>
            </p:nvSpPr>
            <p:spPr>
              <a:xfrm rot="3024000" flipH="1">
                <a:off x="1183181" y="4224680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8" name="等腰三角形 467"/>
              <p:cNvSpPr/>
              <p:nvPr/>
            </p:nvSpPr>
            <p:spPr>
              <a:xfrm rot="2808000" flipH="1">
                <a:off x="1208693" y="419574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9" name="等腰三角形 468"/>
              <p:cNvSpPr/>
              <p:nvPr/>
            </p:nvSpPr>
            <p:spPr>
              <a:xfrm rot="2592000" flipH="1">
                <a:off x="1235972" y="416846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9" name="等腰三角形 478"/>
              <p:cNvSpPr/>
              <p:nvPr/>
            </p:nvSpPr>
            <p:spPr>
              <a:xfrm rot="432000" flipH="1">
                <a:off x="1579381" y="400686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0" name="等腰三角形 479"/>
              <p:cNvSpPr/>
              <p:nvPr/>
            </p:nvSpPr>
            <p:spPr>
              <a:xfrm rot="216000" flipH="1">
                <a:off x="1617788" y="400323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1" name="等腰三角形 480"/>
              <p:cNvSpPr/>
              <p:nvPr/>
            </p:nvSpPr>
            <p:spPr>
              <a:xfrm flipH="1">
                <a:off x="1656347" y="400202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2" name="等腰三角形 481"/>
              <p:cNvSpPr/>
              <p:nvPr/>
            </p:nvSpPr>
            <p:spPr>
              <a:xfrm rot="21384000" flipH="1">
                <a:off x="1694906" y="400323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3" name="等腰三角形 482"/>
              <p:cNvSpPr/>
              <p:nvPr/>
            </p:nvSpPr>
            <p:spPr>
              <a:xfrm rot="21168000" flipH="1">
                <a:off x="1733313" y="400686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3" name="等腰三角形 492"/>
              <p:cNvSpPr/>
              <p:nvPr/>
            </p:nvSpPr>
            <p:spPr>
              <a:xfrm rot="19008000" flipH="1">
                <a:off x="2076722" y="416846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4" name="等腰三角形 493"/>
              <p:cNvSpPr/>
              <p:nvPr/>
            </p:nvSpPr>
            <p:spPr>
              <a:xfrm rot="18792000" flipH="1">
                <a:off x="2104001" y="419574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5" name="等腰三角形 494"/>
              <p:cNvSpPr/>
              <p:nvPr/>
            </p:nvSpPr>
            <p:spPr>
              <a:xfrm rot="18576000" flipH="1">
                <a:off x="2129513" y="4224680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6" name="等腰三角形 495"/>
              <p:cNvSpPr/>
              <p:nvPr/>
            </p:nvSpPr>
            <p:spPr>
              <a:xfrm rot="18360000" flipH="1">
                <a:off x="2153158" y="425516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7" name="等腰三角形 496"/>
              <p:cNvSpPr/>
              <p:nvPr/>
            </p:nvSpPr>
            <p:spPr>
              <a:xfrm rot="18144000" flipH="1">
                <a:off x="2174842" y="4287070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8" name="等腰三角形 497"/>
              <p:cNvSpPr/>
              <p:nvPr/>
            </p:nvSpPr>
            <p:spPr>
              <a:xfrm rot="17928000" flipH="1">
                <a:off x="2194480" y="432027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9" name="等腰三角形 498"/>
              <p:cNvSpPr/>
              <p:nvPr/>
            </p:nvSpPr>
            <p:spPr>
              <a:xfrm rot="17712000" flipH="1">
                <a:off x="2211994" y="435464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0" name="等腰三角形 499"/>
              <p:cNvSpPr/>
              <p:nvPr/>
            </p:nvSpPr>
            <p:spPr>
              <a:xfrm rot="17496000" flipH="1">
                <a:off x="2227315" y="439005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1" name="等腰三角形 500"/>
              <p:cNvSpPr/>
              <p:nvPr/>
            </p:nvSpPr>
            <p:spPr>
              <a:xfrm rot="17280000" flipH="1">
                <a:off x="2240383" y="442635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2" name="等腰三角形 501"/>
              <p:cNvSpPr/>
              <p:nvPr/>
            </p:nvSpPr>
            <p:spPr>
              <a:xfrm rot="17064000" flipH="1">
                <a:off x="2251146" y="446339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3" name="等腰三角形 502"/>
              <p:cNvSpPr/>
              <p:nvPr/>
            </p:nvSpPr>
            <p:spPr>
              <a:xfrm rot="16848000" flipH="1">
                <a:off x="2259561" y="450104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4" name="等腰三角形 503"/>
              <p:cNvSpPr/>
              <p:nvPr/>
            </p:nvSpPr>
            <p:spPr>
              <a:xfrm rot="16632000" flipH="1">
                <a:off x="2265597" y="4539151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5" name="等腰三角形 504"/>
              <p:cNvSpPr/>
              <p:nvPr/>
            </p:nvSpPr>
            <p:spPr>
              <a:xfrm rot="16416000" flipH="1">
                <a:off x="2269227" y="457755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6" name="等腰三角形 505"/>
              <p:cNvSpPr/>
              <p:nvPr/>
            </p:nvSpPr>
            <p:spPr>
              <a:xfrm rot="16200000" flipH="1">
                <a:off x="2270439" y="4616117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7" name="等腰三角形 506"/>
              <p:cNvSpPr/>
              <p:nvPr/>
            </p:nvSpPr>
            <p:spPr>
              <a:xfrm rot="15984000" flipH="1">
                <a:off x="2269227" y="465467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8" name="等腰三角形 507"/>
              <p:cNvSpPr/>
              <p:nvPr/>
            </p:nvSpPr>
            <p:spPr>
              <a:xfrm rot="15768000" flipH="1">
                <a:off x="2265597" y="469308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9" name="等腰三角形 508"/>
              <p:cNvSpPr/>
              <p:nvPr/>
            </p:nvSpPr>
            <p:spPr>
              <a:xfrm rot="15552000" flipH="1">
                <a:off x="2259561" y="473118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0" name="等腰三角形 509"/>
              <p:cNvSpPr/>
              <p:nvPr/>
            </p:nvSpPr>
            <p:spPr>
              <a:xfrm rot="15336000" flipH="1">
                <a:off x="2251146" y="476883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1" name="等腰三角形 510"/>
              <p:cNvSpPr/>
              <p:nvPr/>
            </p:nvSpPr>
            <p:spPr>
              <a:xfrm rot="15120000" flipH="1">
                <a:off x="2240383" y="480588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2" name="等腰三角形 511"/>
              <p:cNvSpPr/>
              <p:nvPr/>
            </p:nvSpPr>
            <p:spPr>
              <a:xfrm rot="14904000" flipH="1">
                <a:off x="2227315" y="484217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3" name="等腰三角形 512"/>
              <p:cNvSpPr/>
              <p:nvPr/>
            </p:nvSpPr>
            <p:spPr>
              <a:xfrm rot="14688000" flipH="1">
                <a:off x="2211994" y="487758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4" name="等腰三角形 513"/>
              <p:cNvSpPr/>
              <p:nvPr/>
            </p:nvSpPr>
            <p:spPr>
              <a:xfrm rot="14472000" flipH="1">
                <a:off x="2194480" y="491195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5" name="等腰三角形 514"/>
              <p:cNvSpPr/>
              <p:nvPr/>
            </p:nvSpPr>
            <p:spPr>
              <a:xfrm rot="14256000" flipH="1">
                <a:off x="2174842" y="4945164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6" name="等腰三角形 515"/>
              <p:cNvSpPr/>
              <p:nvPr/>
            </p:nvSpPr>
            <p:spPr>
              <a:xfrm rot="14040000" flipH="1">
                <a:off x="2153158" y="4977071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1" name="等腰三角形 530"/>
              <p:cNvSpPr/>
              <p:nvPr/>
            </p:nvSpPr>
            <p:spPr>
              <a:xfrm rot="10800000" flipH="1">
                <a:off x="1656347" y="523020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6" name="等腰三角形 545"/>
              <p:cNvSpPr/>
              <p:nvPr/>
            </p:nvSpPr>
            <p:spPr>
              <a:xfrm rot="7560000" flipH="1">
                <a:off x="1159536" y="4977071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7" name="等腰三角形 546"/>
              <p:cNvSpPr/>
              <p:nvPr/>
            </p:nvSpPr>
            <p:spPr>
              <a:xfrm rot="7344000" flipH="1">
                <a:off x="1137852" y="4945164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8" name="等腰三角形 547"/>
              <p:cNvSpPr/>
              <p:nvPr/>
            </p:nvSpPr>
            <p:spPr>
              <a:xfrm rot="7128000" flipH="1">
                <a:off x="1118214" y="4911958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9" name="等腰三角形 548"/>
              <p:cNvSpPr/>
              <p:nvPr/>
            </p:nvSpPr>
            <p:spPr>
              <a:xfrm rot="6912000" flipH="1">
                <a:off x="1100700" y="487758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0" name="等腰三角形 549"/>
              <p:cNvSpPr/>
              <p:nvPr/>
            </p:nvSpPr>
            <p:spPr>
              <a:xfrm rot="6696000" flipH="1">
                <a:off x="1085379" y="4842179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1" name="等腰三角形 550"/>
              <p:cNvSpPr/>
              <p:nvPr/>
            </p:nvSpPr>
            <p:spPr>
              <a:xfrm rot="6480000" flipH="1">
                <a:off x="1072311" y="4805882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2" name="等腰三角形 551"/>
              <p:cNvSpPr/>
              <p:nvPr/>
            </p:nvSpPr>
            <p:spPr>
              <a:xfrm rot="6264000" flipH="1">
                <a:off x="1061548" y="4768835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3" name="等腰三角形 552"/>
              <p:cNvSpPr/>
              <p:nvPr/>
            </p:nvSpPr>
            <p:spPr>
              <a:xfrm rot="6047999" flipH="1">
                <a:off x="1053133" y="473118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4" name="等腰三角形 553"/>
              <p:cNvSpPr/>
              <p:nvPr/>
            </p:nvSpPr>
            <p:spPr>
              <a:xfrm rot="5832001" flipH="1">
                <a:off x="1047097" y="4693083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5" name="等腰三角形 554"/>
              <p:cNvSpPr/>
              <p:nvPr/>
            </p:nvSpPr>
            <p:spPr>
              <a:xfrm rot="5616000" flipH="1">
                <a:off x="1043467" y="4654676"/>
                <a:ext cx="1060704" cy="914400"/>
              </a:xfrm>
              <a:prstGeom prst="triangle">
                <a:avLst/>
              </a:prstGeom>
              <a:noFill/>
              <a:ln>
                <a:gradFill>
                  <a:gsLst>
                    <a:gs pos="0">
                      <a:srgbClr val="02DAE3">
                        <a:alpha val="78000"/>
                      </a:srgbClr>
                    </a:gs>
                    <a:gs pos="50000">
                      <a:schemeClr val="accent1">
                        <a:lumMod val="45000"/>
                        <a:lumOff val="55000"/>
                        <a:alpha val="50000"/>
                      </a:schemeClr>
                    </a:gs>
                    <a:gs pos="100000">
                      <a:srgbClr val="BB0F56">
                        <a:alpha val="39000"/>
                      </a:srgbClr>
                    </a:gs>
                  </a:gsLst>
                  <a:lin ang="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97" name="文本框 1696"/>
          <p:cNvSpPr txBox="1"/>
          <p:nvPr/>
        </p:nvSpPr>
        <p:spPr>
          <a:xfrm>
            <a:off x="1469217" y="2720307"/>
            <a:ext cx="156410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拖</a:t>
            </a:r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拽旋转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00" name="文本框 1699"/>
          <p:cNvSpPr txBox="1"/>
          <p:nvPr/>
        </p:nvSpPr>
        <p:spPr>
          <a:xfrm>
            <a:off x="1427106" y="6039385"/>
            <a:ext cx="1648326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水平</a:t>
            </a:r>
            <a:r>
              <a:rPr lang="en-US" altLang="zh-CN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垂直旋转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690" name="组合 1689"/>
          <p:cNvGrpSpPr/>
          <p:nvPr/>
        </p:nvGrpSpPr>
        <p:grpSpPr>
          <a:xfrm>
            <a:off x="4877115" y="394340"/>
            <a:ext cx="2229666" cy="2229666"/>
            <a:chOff x="4584511" y="769540"/>
            <a:chExt cx="2142584" cy="2142584"/>
          </a:xfrm>
        </p:grpSpPr>
        <p:sp>
          <p:nvSpPr>
            <p:cNvPr id="2" name="等腰三角形 1"/>
            <p:cNvSpPr/>
            <p:nvPr/>
          </p:nvSpPr>
          <p:spPr>
            <a:xfrm>
              <a:off x="5125451" y="1383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等腰三角形 105"/>
            <p:cNvSpPr/>
            <p:nvPr/>
          </p:nvSpPr>
          <p:spPr>
            <a:xfrm rot="-5400000">
              <a:off x="4511359" y="1383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等腰三角形 106"/>
            <p:cNvSpPr/>
            <p:nvPr/>
          </p:nvSpPr>
          <p:spPr>
            <a:xfrm rot="-5184000">
              <a:off x="4512571" y="13450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等腰三角形 107"/>
            <p:cNvSpPr/>
            <p:nvPr/>
          </p:nvSpPr>
          <p:spPr>
            <a:xfrm rot="-4968000">
              <a:off x="4516201" y="13066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等腰三角形 108"/>
            <p:cNvSpPr/>
            <p:nvPr/>
          </p:nvSpPr>
          <p:spPr>
            <a:xfrm rot="-4752000">
              <a:off x="4522237" y="126856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等腰三角形 109"/>
            <p:cNvSpPr/>
            <p:nvPr/>
          </p:nvSpPr>
          <p:spPr>
            <a:xfrm rot="-4536000">
              <a:off x="4530652" y="123091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等腰三角形 110"/>
            <p:cNvSpPr/>
            <p:nvPr/>
          </p:nvSpPr>
          <p:spPr>
            <a:xfrm rot="-4320000">
              <a:off x="4541415" y="11938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等腰三角形 111"/>
            <p:cNvSpPr/>
            <p:nvPr/>
          </p:nvSpPr>
          <p:spPr>
            <a:xfrm rot="-4104000">
              <a:off x="4554483" y="11575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等腰三角形 112"/>
            <p:cNvSpPr/>
            <p:nvPr/>
          </p:nvSpPr>
          <p:spPr>
            <a:xfrm rot="-3888000">
              <a:off x="4569804" y="11221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等腰三角形 113"/>
            <p:cNvSpPr/>
            <p:nvPr/>
          </p:nvSpPr>
          <p:spPr>
            <a:xfrm rot="-3672000">
              <a:off x="4587318" y="10877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等腰三角形 114"/>
            <p:cNvSpPr/>
            <p:nvPr/>
          </p:nvSpPr>
          <p:spPr>
            <a:xfrm rot="-3456000">
              <a:off x="4606956" y="10545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等腰三角形 115"/>
            <p:cNvSpPr/>
            <p:nvPr/>
          </p:nvSpPr>
          <p:spPr>
            <a:xfrm rot="-3240000">
              <a:off x="4628640" y="10226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等腰三角形 116"/>
            <p:cNvSpPr/>
            <p:nvPr/>
          </p:nvSpPr>
          <p:spPr>
            <a:xfrm rot="-3024000">
              <a:off x="4652285" y="9921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等腰三角形 117"/>
            <p:cNvSpPr/>
            <p:nvPr/>
          </p:nvSpPr>
          <p:spPr>
            <a:xfrm rot="-2808000">
              <a:off x="4677797" y="96325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等腰三角形 118"/>
            <p:cNvSpPr/>
            <p:nvPr/>
          </p:nvSpPr>
          <p:spPr>
            <a:xfrm rot="-2592000">
              <a:off x="4705076" y="9359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等腰三角形 119"/>
            <p:cNvSpPr/>
            <p:nvPr/>
          </p:nvSpPr>
          <p:spPr>
            <a:xfrm rot="-2376000">
              <a:off x="4734014" y="9104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等腰三角形 120"/>
            <p:cNvSpPr/>
            <p:nvPr/>
          </p:nvSpPr>
          <p:spPr>
            <a:xfrm rot="-2160000">
              <a:off x="4764497" y="8868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等腰三角形 121"/>
            <p:cNvSpPr/>
            <p:nvPr/>
          </p:nvSpPr>
          <p:spPr>
            <a:xfrm rot="-1944000">
              <a:off x="4796404" y="8651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等腰三角形 122"/>
            <p:cNvSpPr/>
            <p:nvPr/>
          </p:nvSpPr>
          <p:spPr>
            <a:xfrm rot="-1728000">
              <a:off x="4829610" y="8454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等腰三角形 123"/>
            <p:cNvSpPr/>
            <p:nvPr/>
          </p:nvSpPr>
          <p:spPr>
            <a:xfrm rot="-1512000">
              <a:off x="4863984" y="8279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等腰三角形 124"/>
            <p:cNvSpPr/>
            <p:nvPr/>
          </p:nvSpPr>
          <p:spPr>
            <a:xfrm rot="-1296000">
              <a:off x="4899389" y="8126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等腰三角形 125"/>
            <p:cNvSpPr/>
            <p:nvPr/>
          </p:nvSpPr>
          <p:spPr>
            <a:xfrm rot="-1080000">
              <a:off x="4935686" y="79959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等腰三角形 126"/>
            <p:cNvSpPr/>
            <p:nvPr/>
          </p:nvSpPr>
          <p:spPr>
            <a:xfrm rot="-864000">
              <a:off x="4972732" y="7888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等腰三角形 127"/>
            <p:cNvSpPr/>
            <p:nvPr/>
          </p:nvSpPr>
          <p:spPr>
            <a:xfrm rot="-648000">
              <a:off x="5010382" y="78041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等腰三角形 128"/>
            <p:cNvSpPr/>
            <p:nvPr/>
          </p:nvSpPr>
          <p:spPr>
            <a:xfrm rot="-432000">
              <a:off x="5048485" y="7743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等腰三角形 129"/>
            <p:cNvSpPr/>
            <p:nvPr/>
          </p:nvSpPr>
          <p:spPr>
            <a:xfrm rot="-216000">
              <a:off x="5086892" y="7707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等腰三角形 130"/>
            <p:cNvSpPr/>
            <p:nvPr/>
          </p:nvSpPr>
          <p:spPr>
            <a:xfrm>
              <a:off x="5125451" y="76954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等腰三角形 131"/>
            <p:cNvSpPr/>
            <p:nvPr/>
          </p:nvSpPr>
          <p:spPr>
            <a:xfrm rot="216000">
              <a:off x="5164010" y="7707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等腰三角形 132"/>
            <p:cNvSpPr/>
            <p:nvPr/>
          </p:nvSpPr>
          <p:spPr>
            <a:xfrm rot="432000">
              <a:off x="5202417" y="77438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等腰三角形 133"/>
            <p:cNvSpPr/>
            <p:nvPr/>
          </p:nvSpPr>
          <p:spPr>
            <a:xfrm rot="648000">
              <a:off x="5240520" y="78041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等腰三角形 134"/>
            <p:cNvSpPr/>
            <p:nvPr/>
          </p:nvSpPr>
          <p:spPr>
            <a:xfrm rot="864000">
              <a:off x="5278170" y="7888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等腰三角形 135"/>
            <p:cNvSpPr/>
            <p:nvPr/>
          </p:nvSpPr>
          <p:spPr>
            <a:xfrm rot="1080000">
              <a:off x="5315216" y="79959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等腰三角形 136"/>
            <p:cNvSpPr/>
            <p:nvPr/>
          </p:nvSpPr>
          <p:spPr>
            <a:xfrm rot="1296000">
              <a:off x="5351513" y="8126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等腰三角形 137"/>
            <p:cNvSpPr/>
            <p:nvPr/>
          </p:nvSpPr>
          <p:spPr>
            <a:xfrm rot="1512000">
              <a:off x="5386918" y="8279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等腰三角形 138"/>
            <p:cNvSpPr/>
            <p:nvPr/>
          </p:nvSpPr>
          <p:spPr>
            <a:xfrm rot="1728000">
              <a:off x="5421292" y="8454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等腰三角形 139"/>
            <p:cNvSpPr/>
            <p:nvPr/>
          </p:nvSpPr>
          <p:spPr>
            <a:xfrm rot="1944000">
              <a:off x="5454498" y="8651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等腰三角形 140"/>
            <p:cNvSpPr/>
            <p:nvPr/>
          </p:nvSpPr>
          <p:spPr>
            <a:xfrm rot="2160000">
              <a:off x="5486405" y="8868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等腰三角形 141"/>
            <p:cNvSpPr/>
            <p:nvPr/>
          </p:nvSpPr>
          <p:spPr>
            <a:xfrm rot="2376000">
              <a:off x="5516888" y="9104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等腰三角形 142"/>
            <p:cNvSpPr/>
            <p:nvPr/>
          </p:nvSpPr>
          <p:spPr>
            <a:xfrm rot="2592000">
              <a:off x="5545826" y="9359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等腰三角形 143"/>
            <p:cNvSpPr/>
            <p:nvPr/>
          </p:nvSpPr>
          <p:spPr>
            <a:xfrm rot="2808000">
              <a:off x="5573105" y="96325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等腰三角形 144"/>
            <p:cNvSpPr/>
            <p:nvPr/>
          </p:nvSpPr>
          <p:spPr>
            <a:xfrm rot="3024000">
              <a:off x="5598617" y="9921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等腰三角形 145"/>
            <p:cNvSpPr/>
            <p:nvPr/>
          </p:nvSpPr>
          <p:spPr>
            <a:xfrm rot="3240000">
              <a:off x="5622262" y="10226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等腰三角形 146"/>
            <p:cNvSpPr/>
            <p:nvPr/>
          </p:nvSpPr>
          <p:spPr>
            <a:xfrm rot="3456000">
              <a:off x="5643946" y="10545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等腰三角形 147"/>
            <p:cNvSpPr/>
            <p:nvPr/>
          </p:nvSpPr>
          <p:spPr>
            <a:xfrm rot="3672000">
              <a:off x="5663584" y="10877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等腰三角形 148"/>
            <p:cNvSpPr/>
            <p:nvPr/>
          </p:nvSpPr>
          <p:spPr>
            <a:xfrm rot="3888000">
              <a:off x="5681098" y="11221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等腰三角形 149"/>
            <p:cNvSpPr/>
            <p:nvPr/>
          </p:nvSpPr>
          <p:spPr>
            <a:xfrm rot="4104000">
              <a:off x="5696419" y="11575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等腰三角形 150"/>
            <p:cNvSpPr/>
            <p:nvPr/>
          </p:nvSpPr>
          <p:spPr>
            <a:xfrm rot="4320000">
              <a:off x="5709487" y="11938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等腰三角形 151"/>
            <p:cNvSpPr/>
            <p:nvPr/>
          </p:nvSpPr>
          <p:spPr>
            <a:xfrm rot="4536000">
              <a:off x="5720250" y="123091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等腰三角形 152"/>
            <p:cNvSpPr/>
            <p:nvPr/>
          </p:nvSpPr>
          <p:spPr>
            <a:xfrm rot="4752000">
              <a:off x="5728665" y="126856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等腰三角形 153"/>
            <p:cNvSpPr/>
            <p:nvPr/>
          </p:nvSpPr>
          <p:spPr>
            <a:xfrm rot="4968000">
              <a:off x="5734701" y="13066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等腰三角形 154"/>
            <p:cNvSpPr/>
            <p:nvPr/>
          </p:nvSpPr>
          <p:spPr>
            <a:xfrm rot="5184000">
              <a:off x="5738331" y="13450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等腰三角形 155"/>
            <p:cNvSpPr/>
            <p:nvPr/>
          </p:nvSpPr>
          <p:spPr>
            <a:xfrm rot="5400000">
              <a:off x="5739543" y="13836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等腰三角形 156"/>
            <p:cNvSpPr/>
            <p:nvPr/>
          </p:nvSpPr>
          <p:spPr>
            <a:xfrm rot="5616000">
              <a:off x="5738331" y="14221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等腰三角形 157"/>
            <p:cNvSpPr/>
            <p:nvPr/>
          </p:nvSpPr>
          <p:spPr>
            <a:xfrm rot="5832000">
              <a:off x="5734701" y="14605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等腰三角形 158"/>
            <p:cNvSpPr/>
            <p:nvPr/>
          </p:nvSpPr>
          <p:spPr>
            <a:xfrm rot="6048000">
              <a:off x="5728665" y="14987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等腰三角形 159"/>
            <p:cNvSpPr/>
            <p:nvPr/>
          </p:nvSpPr>
          <p:spPr>
            <a:xfrm rot="6264000">
              <a:off x="5720250" y="15363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等腰三角形 160"/>
            <p:cNvSpPr/>
            <p:nvPr/>
          </p:nvSpPr>
          <p:spPr>
            <a:xfrm rot="6480000">
              <a:off x="5709487" y="15733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等腰三角形 161"/>
            <p:cNvSpPr/>
            <p:nvPr/>
          </p:nvSpPr>
          <p:spPr>
            <a:xfrm rot="6696000">
              <a:off x="5696419" y="16096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等腰三角形 162"/>
            <p:cNvSpPr/>
            <p:nvPr/>
          </p:nvSpPr>
          <p:spPr>
            <a:xfrm rot="6912000">
              <a:off x="5681098" y="16451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等腰三角形 163"/>
            <p:cNvSpPr/>
            <p:nvPr/>
          </p:nvSpPr>
          <p:spPr>
            <a:xfrm rot="7128000">
              <a:off x="5663584" y="16794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等腰三角形 164"/>
            <p:cNvSpPr/>
            <p:nvPr/>
          </p:nvSpPr>
          <p:spPr>
            <a:xfrm rot="7344000">
              <a:off x="5643946" y="17126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等腰三角形 165"/>
            <p:cNvSpPr/>
            <p:nvPr/>
          </p:nvSpPr>
          <p:spPr>
            <a:xfrm rot="7560000">
              <a:off x="5622262" y="17445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等腰三角形 166"/>
            <p:cNvSpPr/>
            <p:nvPr/>
          </p:nvSpPr>
          <p:spPr>
            <a:xfrm rot="7776000">
              <a:off x="5598617" y="17750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等腰三角形 167"/>
            <p:cNvSpPr/>
            <p:nvPr/>
          </p:nvSpPr>
          <p:spPr>
            <a:xfrm rot="7992000">
              <a:off x="5573105" y="180400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等腰三角形 168"/>
            <p:cNvSpPr/>
            <p:nvPr/>
          </p:nvSpPr>
          <p:spPr>
            <a:xfrm rot="8208000">
              <a:off x="5545826" y="18312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等腰三角形 169"/>
            <p:cNvSpPr/>
            <p:nvPr/>
          </p:nvSpPr>
          <p:spPr>
            <a:xfrm rot="8424000">
              <a:off x="5516888" y="18567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等腰三角形 170"/>
            <p:cNvSpPr/>
            <p:nvPr/>
          </p:nvSpPr>
          <p:spPr>
            <a:xfrm rot="8640000">
              <a:off x="5486405" y="188044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等腰三角形 171"/>
            <p:cNvSpPr/>
            <p:nvPr/>
          </p:nvSpPr>
          <p:spPr>
            <a:xfrm rot="8856000">
              <a:off x="5454498" y="190212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等腰三角形 172"/>
            <p:cNvSpPr/>
            <p:nvPr/>
          </p:nvSpPr>
          <p:spPr>
            <a:xfrm rot="9072000">
              <a:off x="5421292" y="192176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等腰三角形 173"/>
            <p:cNvSpPr/>
            <p:nvPr/>
          </p:nvSpPr>
          <p:spPr>
            <a:xfrm rot="9288000">
              <a:off x="5386918" y="19392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等腰三角形 174"/>
            <p:cNvSpPr/>
            <p:nvPr/>
          </p:nvSpPr>
          <p:spPr>
            <a:xfrm rot="9504000">
              <a:off x="5351513" y="19546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等腰三角形 175"/>
            <p:cNvSpPr/>
            <p:nvPr/>
          </p:nvSpPr>
          <p:spPr>
            <a:xfrm rot="9720000">
              <a:off x="5315216" y="19676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等腰三角形 176"/>
            <p:cNvSpPr/>
            <p:nvPr/>
          </p:nvSpPr>
          <p:spPr>
            <a:xfrm rot="9936000">
              <a:off x="5278170" y="197843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等腰三角形 177"/>
            <p:cNvSpPr/>
            <p:nvPr/>
          </p:nvSpPr>
          <p:spPr>
            <a:xfrm rot="10152000">
              <a:off x="5240520" y="198684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等腰三角形 178"/>
            <p:cNvSpPr/>
            <p:nvPr/>
          </p:nvSpPr>
          <p:spPr>
            <a:xfrm rot="10368000">
              <a:off x="5202417" y="19928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等腰三角形 179"/>
            <p:cNvSpPr/>
            <p:nvPr/>
          </p:nvSpPr>
          <p:spPr>
            <a:xfrm rot="10584000">
              <a:off x="5164010" y="19965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等腰三角形 180"/>
            <p:cNvSpPr/>
            <p:nvPr/>
          </p:nvSpPr>
          <p:spPr>
            <a:xfrm rot="10800000">
              <a:off x="5125451" y="19977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等腰三角形 181"/>
            <p:cNvSpPr/>
            <p:nvPr/>
          </p:nvSpPr>
          <p:spPr>
            <a:xfrm rot="11016000">
              <a:off x="5086892" y="19965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等腰三角形 182"/>
            <p:cNvSpPr/>
            <p:nvPr/>
          </p:nvSpPr>
          <p:spPr>
            <a:xfrm rot="11232000">
              <a:off x="5048485" y="19928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等腰三角形 183"/>
            <p:cNvSpPr/>
            <p:nvPr/>
          </p:nvSpPr>
          <p:spPr>
            <a:xfrm rot="11448000">
              <a:off x="5010382" y="198684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等腰三角形 184"/>
            <p:cNvSpPr/>
            <p:nvPr/>
          </p:nvSpPr>
          <p:spPr>
            <a:xfrm rot="11664000">
              <a:off x="4972732" y="197843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等腰三角形 185"/>
            <p:cNvSpPr/>
            <p:nvPr/>
          </p:nvSpPr>
          <p:spPr>
            <a:xfrm rot="11880000">
              <a:off x="4935686" y="19676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等腰三角形 186"/>
            <p:cNvSpPr/>
            <p:nvPr/>
          </p:nvSpPr>
          <p:spPr>
            <a:xfrm rot="12096000">
              <a:off x="4899389" y="19546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等腰三角形 187"/>
            <p:cNvSpPr/>
            <p:nvPr/>
          </p:nvSpPr>
          <p:spPr>
            <a:xfrm rot="12312000">
              <a:off x="4863984" y="19392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等腰三角形 188"/>
            <p:cNvSpPr/>
            <p:nvPr/>
          </p:nvSpPr>
          <p:spPr>
            <a:xfrm rot="12528000">
              <a:off x="4829610" y="192176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等腰三角形 189"/>
            <p:cNvSpPr/>
            <p:nvPr/>
          </p:nvSpPr>
          <p:spPr>
            <a:xfrm rot="12744000">
              <a:off x="4796404" y="190212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等腰三角形 190"/>
            <p:cNvSpPr/>
            <p:nvPr/>
          </p:nvSpPr>
          <p:spPr>
            <a:xfrm rot="12960000">
              <a:off x="4764497" y="188044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等腰三角形 191"/>
            <p:cNvSpPr/>
            <p:nvPr/>
          </p:nvSpPr>
          <p:spPr>
            <a:xfrm rot="13176000">
              <a:off x="4734014" y="18567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等腰三角形 192"/>
            <p:cNvSpPr/>
            <p:nvPr/>
          </p:nvSpPr>
          <p:spPr>
            <a:xfrm rot="13392000">
              <a:off x="4705076" y="18312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等腰三角形 193"/>
            <p:cNvSpPr/>
            <p:nvPr/>
          </p:nvSpPr>
          <p:spPr>
            <a:xfrm rot="13608000">
              <a:off x="4677797" y="180400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等腰三角形 194"/>
            <p:cNvSpPr/>
            <p:nvPr/>
          </p:nvSpPr>
          <p:spPr>
            <a:xfrm rot="13824000">
              <a:off x="4652285" y="17750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等腰三角形 195"/>
            <p:cNvSpPr/>
            <p:nvPr/>
          </p:nvSpPr>
          <p:spPr>
            <a:xfrm rot="14040000">
              <a:off x="4628640" y="17445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等腰三角形 196"/>
            <p:cNvSpPr/>
            <p:nvPr/>
          </p:nvSpPr>
          <p:spPr>
            <a:xfrm rot="14256000">
              <a:off x="4606956" y="17126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等腰三角形 197"/>
            <p:cNvSpPr/>
            <p:nvPr/>
          </p:nvSpPr>
          <p:spPr>
            <a:xfrm rot="14472000">
              <a:off x="4587318" y="167947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等腰三角形 198"/>
            <p:cNvSpPr/>
            <p:nvPr/>
          </p:nvSpPr>
          <p:spPr>
            <a:xfrm rot="14688000">
              <a:off x="4569804" y="16451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等腰三角形 199"/>
            <p:cNvSpPr/>
            <p:nvPr/>
          </p:nvSpPr>
          <p:spPr>
            <a:xfrm rot="14904000">
              <a:off x="4554483" y="16096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等腰三角形 200"/>
            <p:cNvSpPr/>
            <p:nvPr/>
          </p:nvSpPr>
          <p:spPr>
            <a:xfrm rot="15120000">
              <a:off x="4541415" y="15733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等腰三角形 201"/>
            <p:cNvSpPr/>
            <p:nvPr/>
          </p:nvSpPr>
          <p:spPr>
            <a:xfrm rot="15336000">
              <a:off x="4530652" y="15363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等腰三角形 202"/>
            <p:cNvSpPr/>
            <p:nvPr/>
          </p:nvSpPr>
          <p:spPr>
            <a:xfrm rot="15552001">
              <a:off x="4522237" y="14987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等腰三角形 203"/>
            <p:cNvSpPr/>
            <p:nvPr/>
          </p:nvSpPr>
          <p:spPr>
            <a:xfrm rot="15767999">
              <a:off x="4516201" y="14605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等腰三角形 204"/>
            <p:cNvSpPr/>
            <p:nvPr/>
          </p:nvSpPr>
          <p:spPr>
            <a:xfrm rot="15984000">
              <a:off x="4512571" y="14221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2" name="组合 1691"/>
          <p:cNvGrpSpPr/>
          <p:nvPr/>
        </p:nvGrpSpPr>
        <p:grpSpPr>
          <a:xfrm>
            <a:off x="4755506" y="3667902"/>
            <a:ext cx="2472884" cy="2185584"/>
            <a:chOff x="3972618" y="3739488"/>
            <a:chExt cx="2791175" cy="2466896"/>
          </a:xfrm>
        </p:grpSpPr>
        <p:sp>
          <p:nvSpPr>
            <p:cNvPr id="961" name="等腰三角形 960"/>
            <p:cNvSpPr/>
            <p:nvPr/>
          </p:nvSpPr>
          <p:spPr>
            <a:xfrm rot="11907935">
              <a:off x="3972618" y="46779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2" name="等腰三角形 961"/>
            <p:cNvSpPr/>
            <p:nvPr/>
          </p:nvSpPr>
          <p:spPr>
            <a:xfrm rot="12040475">
              <a:off x="3973261" y="464455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3" name="等腰三角形 962"/>
            <p:cNvSpPr/>
            <p:nvPr/>
          </p:nvSpPr>
          <p:spPr>
            <a:xfrm rot="12173015">
              <a:off x="3975189" y="46112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4" name="等腰三角形 963"/>
            <p:cNvSpPr/>
            <p:nvPr/>
          </p:nvSpPr>
          <p:spPr>
            <a:xfrm rot="12305555">
              <a:off x="3978399" y="457804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5" name="等腰三角形 964"/>
            <p:cNvSpPr/>
            <p:nvPr/>
          </p:nvSpPr>
          <p:spPr>
            <a:xfrm rot="12438095">
              <a:off x="3982887" y="45449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6" name="等腰三角形 965"/>
            <p:cNvSpPr/>
            <p:nvPr/>
          </p:nvSpPr>
          <p:spPr>
            <a:xfrm rot="12570635">
              <a:off x="3988646" y="45121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7" name="等腰三角形 966"/>
            <p:cNvSpPr/>
            <p:nvPr/>
          </p:nvSpPr>
          <p:spPr>
            <a:xfrm rot="12703175">
              <a:off x="3995667" y="44795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8" name="等腰三角形 967"/>
            <p:cNvSpPr/>
            <p:nvPr/>
          </p:nvSpPr>
          <p:spPr>
            <a:xfrm rot="12835715">
              <a:off x="4003940" y="444720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9" name="等腰三角形 968"/>
            <p:cNvSpPr/>
            <p:nvPr/>
          </p:nvSpPr>
          <p:spPr>
            <a:xfrm rot="12968255">
              <a:off x="4013452" y="44152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0" name="等腰三角形 969"/>
            <p:cNvSpPr/>
            <p:nvPr/>
          </p:nvSpPr>
          <p:spPr>
            <a:xfrm rot="13100795">
              <a:off x="4024190" y="438364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1" name="等腰三角形 970"/>
            <p:cNvSpPr/>
            <p:nvPr/>
          </p:nvSpPr>
          <p:spPr>
            <a:xfrm rot="13233335">
              <a:off x="4036137" y="435249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2" name="等腰三角形 971"/>
            <p:cNvSpPr/>
            <p:nvPr/>
          </p:nvSpPr>
          <p:spPr>
            <a:xfrm rot="13365875">
              <a:off x="4049275" y="432183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3" name="等腰三角形 972"/>
            <p:cNvSpPr/>
            <p:nvPr/>
          </p:nvSpPr>
          <p:spPr>
            <a:xfrm rot="13498415">
              <a:off x="4063586" y="429170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4" name="等腰三角形 973"/>
            <p:cNvSpPr/>
            <p:nvPr/>
          </p:nvSpPr>
          <p:spPr>
            <a:xfrm rot="13630955">
              <a:off x="4079048" y="426214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5" name="等腰三角形 974"/>
            <p:cNvSpPr/>
            <p:nvPr/>
          </p:nvSpPr>
          <p:spPr>
            <a:xfrm rot="13763495">
              <a:off x="4095637" y="42331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6" name="等腰三角形 975"/>
            <p:cNvSpPr/>
            <p:nvPr/>
          </p:nvSpPr>
          <p:spPr>
            <a:xfrm rot="13896035">
              <a:off x="4113331" y="42049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7" name="等腰三角形 976"/>
            <p:cNvSpPr/>
            <p:nvPr/>
          </p:nvSpPr>
          <p:spPr>
            <a:xfrm rot="14028575">
              <a:off x="4132100" y="417734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8" name="等腰三角形 977"/>
            <p:cNvSpPr/>
            <p:nvPr/>
          </p:nvSpPr>
          <p:spPr>
            <a:xfrm rot="14161115">
              <a:off x="4151919" y="41505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9" name="等腰三角形 978"/>
            <p:cNvSpPr/>
            <p:nvPr/>
          </p:nvSpPr>
          <p:spPr>
            <a:xfrm rot="14293655">
              <a:off x="4172758" y="412445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0" name="等腰三角形 979"/>
            <p:cNvSpPr/>
            <p:nvPr/>
          </p:nvSpPr>
          <p:spPr>
            <a:xfrm rot="14426195">
              <a:off x="4194585" y="40992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1" name="等腰三角形 980"/>
            <p:cNvSpPr/>
            <p:nvPr/>
          </p:nvSpPr>
          <p:spPr>
            <a:xfrm rot="14558735">
              <a:off x="4217368" y="407486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2" name="等腰三角形 981"/>
            <p:cNvSpPr/>
            <p:nvPr/>
          </p:nvSpPr>
          <p:spPr>
            <a:xfrm rot="14691275">
              <a:off x="4241073" y="405138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3" name="等腰三角形 982"/>
            <p:cNvSpPr/>
            <p:nvPr/>
          </p:nvSpPr>
          <p:spPr>
            <a:xfrm rot="14823815">
              <a:off x="4265666" y="40288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4" name="等腰三角形 983"/>
            <p:cNvSpPr/>
            <p:nvPr/>
          </p:nvSpPr>
          <p:spPr>
            <a:xfrm rot="14956355">
              <a:off x="4291109" y="40072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5" name="等腰三角形 984"/>
            <p:cNvSpPr/>
            <p:nvPr/>
          </p:nvSpPr>
          <p:spPr>
            <a:xfrm rot="15088895">
              <a:off x="4317365" y="39866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6" name="等腰三角形 985"/>
            <p:cNvSpPr/>
            <p:nvPr/>
          </p:nvSpPr>
          <p:spPr>
            <a:xfrm rot="15221435">
              <a:off x="4344394" y="396714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7" name="等腰三角形 986"/>
            <p:cNvSpPr/>
            <p:nvPr/>
          </p:nvSpPr>
          <p:spPr>
            <a:xfrm rot="15353975">
              <a:off x="4372157" y="39486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8" name="等腰三角形 987"/>
            <p:cNvSpPr/>
            <p:nvPr/>
          </p:nvSpPr>
          <p:spPr>
            <a:xfrm rot="15486515">
              <a:off x="4400613" y="393123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9" name="等腰三角形 988"/>
            <p:cNvSpPr/>
            <p:nvPr/>
          </p:nvSpPr>
          <p:spPr>
            <a:xfrm rot="15619055">
              <a:off x="4429718" y="39149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0" name="等腰三角形 989"/>
            <p:cNvSpPr/>
            <p:nvPr/>
          </p:nvSpPr>
          <p:spPr>
            <a:xfrm rot="15751595">
              <a:off x="4459430" y="38997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1" name="等腰三角形 990"/>
            <p:cNvSpPr/>
            <p:nvPr/>
          </p:nvSpPr>
          <p:spPr>
            <a:xfrm rot="15884135">
              <a:off x="4489704" y="388575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2" name="等腰三角形 991"/>
            <p:cNvSpPr/>
            <p:nvPr/>
          </p:nvSpPr>
          <p:spPr>
            <a:xfrm rot="16016675">
              <a:off x="4520496" y="387292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3" name="等腰三角形 992"/>
            <p:cNvSpPr/>
            <p:nvPr/>
          </p:nvSpPr>
          <p:spPr>
            <a:xfrm rot="16149215">
              <a:off x="4551760" y="386128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4" name="等腰三角形 993"/>
            <p:cNvSpPr/>
            <p:nvPr/>
          </p:nvSpPr>
          <p:spPr>
            <a:xfrm rot="16281755">
              <a:off x="4583449" y="38508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5" name="等腰三角形 994"/>
            <p:cNvSpPr/>
            <p:nvPr/>
          </p:nvSpPr>
          <p:spPr>
            <a:xfrm rot="16414295">
              <a:off x="4615517" y="38416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6" name="等腰三角形 995"/>
            <p:cNvSpPr/>
            <p:nvPr/>
          </p:nvSpPr>
          <p:spPr>
            <a:xfrm rot="16546835">
              <a:off x="4647915" y="383371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7" name="等腰三角形 996"/>
            <p:cNvSpPr/>
            <p:nvPr/>
          </p:nvSpPr>
          <p:spPr>
            <a:xfrm rot="16679375">
              <a:off x="4680595" y="382702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8" name="等腰三角形 997"/>
            <p:cNvSpPr/>
            <p:nvPr/>
          </p:nvSpPr>
          <p:spPr>
            <a:xfrm rot="16811915">
              <a:off x="4713509" y="382159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9" name="等腰三角形 998"/>
            <p:cNvSpPr/>
            <p:nvPr/>
          </p:nvSpPr>
          <p:spPr>
            <a:xfrm rot="16944455">
              <a:off x="4746608" y="381743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0" name="等腰三角形 999"/>
            <p:cNvSpPr/>
            <p:nvPr/>
          </p:nvSpPr>
          <p:spPr>
            <a:xfrm rot="17076995">
              <a:off x="4779843" y="381455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1" name="等腰三角形 1000"/>
            <p:cNvSpPr/>
            <p:nvPr/>
          </p:nvSpPr>
          <p:spPr>
            <a:xfrm rot="17209535">
              <a:off x="4813164" y="38129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2" name="等腰三角形 1001"/>
            <p:cNvSpPr/>
            <p:nvPr/>
          </p:nvSpPr>
          <p:spPr>
            <a:xfrm rot="17342075">
              <a:off x="4846522" y="381264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3" name="等腰三角形 1002"/>
            <p:cNvSpPr/>
            <p:nvPr/>
          </p:nvSpPr>
          <p:spPr>
            <a:xfrm rot="17474615">
              <a:off x="4879868" y="38136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4" name="等腰三角形 1003"/>
            <p:cNvSpPr/>
            <p:nvPr/>
          </p:nvSpPr>
          <p:spPr>
            <a:xfrm rot="17607155">
              <a:off x="4913150" y="38158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5" name="等腰三角形 1004"/>
            <p:cNvSpPr/>
            <p:nvPr/>
          </p:nvSpPr>
          <p:spPr>
            <a:xfrm rot="17739695">
              <a:off x="4946321" y="381941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6" name="等腰三角形 1005"/>
            <p:cNvSpPr/>
            <p:nvPr/>
          </p:nvSpPr>
          <p:spPr>
            <a:xfrm rot="17872235">
              <a:off x="4979331" y="38242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7" name="等腰三角形 1006"/>
            <p:cNvSpPr/>
            <p:nvPr/>
          </p:nvSpPr>
          <p:spPr>
            <a:xfrm rot="18004775">
              <a:off x="5012131" y="383031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8" name="等腰三角形 1007"/>
            <p:cNvSpPr/>
            <p:nvPr/>
          </p:nvSpPr>
          <p:spPr>
            <a:xfrm rot="18137315">
              <a:off x="5044672" y="383765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9" name="等腰三角形 1008"/>
            <p:cNvSpPr/>
            <p:nvPr/>
          </p:nvSpPr>
          <p:spPr>
            <a:xfrm rot="18269855">
              <a:off x="5076905" y="384625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0" name="等腰三角形 1009"/>
            <p:cNvSpPr/>
            <p:nvPr/>
          </p:nvSpPr>
          <p:spPr>
            <a:xfrm rot="18402395">
              <a:off x="5108784" y="38560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1" name="等腰三角形 1010"/>
            <p:cNvSpPr/>
            <p:nvPr/>
          </p:nvSpPr>
          <p:spPr>
            <a:xfrm rot="18534935">
              <a:off x="5140260" y="38671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2" name="等腰三角形 1011"/>
            <p:cNvSpPr/>
            <p:nvPr/>
          </p:nvSpPr>
          <p:spPr>
            <a:xfrm rot="18667475">
              <a:off x="5171287" y="387938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3" name="等腰三角形 1012"/>
            <p:cNvSpPr/>
            <p:nvPr/>
          </p:nvSpPr>
          <p:spPr>
            <a:xfrm rot="18800015">
              <a:off x="5201818" y="389283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4" name="等腰三角形 1013"/>
            <p:cNvSpPr/>
            <p:nvPr/>
          </p:nvSpPr>
          <p:spPr>
            <a:xfrm rot="18932555">
              <a:off x="5231808" y="390744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5" name="等腰三角形 1014"/>
            <p:cNvSpPr/>
            <p:nvPr/>
          </p:nvSpPr>
          <p:spPr>
            <a:xfrm rot="19065095">
              <a:off x="5261213" y="39231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6" name="等腰三角形 1015"/>
            <p:cNvSpPr/>
            <p:nvPr/>
          </p:nvSpPr>
          <p:spPr>
            <a:xfrm rot="19197635">
              <a:off x="5289989" y="39400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7" name="等腰三角形 1016"/>
            <p:cNvSpPr/>
            <p:nvPr/>
          </p:nvSpPr>
          <p:spPr>
            <a:xfrm rot="19330175">
              <a:off x="5318092" y="395804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8" name="等腰三角形 1017"/>
            <p:cNvSpPr/>
            <p:nvPr/>
          </p:nvSpPr>
          <p:spPr>
            <a:xfrm rot="19462715">
              <a:off x="5345483" y="39770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9" name="等腰三角形 1018"/>
            <p:cNvSpPr/>
            <p:nvPr/>
          </p:nvSpPr>
          <p:spPr>
            <a:xfrm rot="19595255">
              <a:off x="5372118" y="399717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0" name="等腰三角形 1019"/>
            <p:cNvSpPr/>
            <p:nvPr/>
          </p:nvSpPr>
          <p:spPr>
            <a:xfrm rot="19727795">
              <a:off x="5397960" y="40182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1" name="等腰三角形 1020"/>
            <p:cNvSpPr/>
            <p:nvPr/>
          </p:nvSpPr>
          <p:spPr>
            <a:xfrm rot="19860335">
              <a:off x="5422970" y="404034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2" name="等腰三角形 1021"/>
            <p:cNvSpPr/>
            <p:nvPr/>
          </p:nvSpPr>
          <p:spPr>
            <a:xfrm rot="19992875">
              <a:off x="5447110" y="40633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3" name="等腰三角形 1022"/>
            <p:cNvSpPr/>
            <p:nvPr/>
          </p:nvSpPr>
          <p:spPr>
            <a:xfrm rot="20125415">
              <a:off x="5470345" y="408730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4" name="等腰三角形 1023"/>
            <p:cNvSpPr/>
            <p:nvPr/>
          </p:nvSpPr>
          <p:spPr>
            <a:xfrm rot="20257955">
              <a:off x="5492639" y="41121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5" name="等腰三角形 1024"/>
            <p:cNvSpPr/>
            <p:nvPr/>
          </p:nvSpPr>
          <p:spPr>
            <a:xfrm rot="20390495">
              <a:off x="5513961" y="41377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6" name="等腰三角形 1025"/>
            <p:cNvSpPr/>
            <p:nvPr/>
          </p:nvSpPr>
          <p:spPr>
            <a:xfrm rot="20523035">
              <a:off x="5534278" y="416423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7" name="等腰三角形 1026"/>
            <p:cNvSpPr/>
            <p:nvPr/>
          </p:nvSpPr>
          <p:spPr>
            <a:xfrm rot="20655575">
              <a:off x="5553560" y="419145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8" name="等腰三角形 1027"/>
            <p:cNvSpPr/>
            <p:nvPr/>
          </p:nvSpPr>
          <p:spPr>
            <a:xfrm rot="20788115">
              <a:off x="5571778" y="421940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9" name="等腰三角形 1028"/>
            <p:cNvSpPr/>
            <p:nvPr/>
          </p:nvSpPr>
          <p:spPr>
            <a:xfrm rot="20920655">
              <a:off x="5588906" y="42480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0" name="等腰三角形 1029"/>
            <p:cNvSpPr/>
            <p:nvPr/>
          </p:nvSpPr>
          <p:spPr>
            <a:xfrm rot="21053195">
              <a:off x="5604918" y="42772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1" name="等腰三角形 1030"/>
            <p:cNvSpPr/>
            <p:nvPr/>
          </p:nvSpPr>
          <p:spPr>
            <a:xfrm rot="21185735">
              <a:off x="5619789" y="430715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2" name="等腰三角形 1031"/>
            <p:cNvSpPr/>
            <p:nvPr/>
          </p:nvSpPr>
          <p:spPr>
            <a:xfrm rot="21318275">
              <a:off x="5633499" y="43375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3" name="等腰三角形 1032"/>
            <p:cNvSpPr/>
            <p:nvPr/>
          </p:nvSpPr>
          <p:spPr>
            <a:xfrm rot="21450815">
              <a:off x="5646026" y="43684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4" name="等腰三角形 1033"/>
            <p:cNvSpPr/>
            <p:nvPr/>
          </p:nvSpPr>
          <p:spPr>
            <a:xfrm rot="21583355">
              <a:off x="5657352" y="439986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5" name="等腰三角形 1034"/>
            <p:cNvSpPr/>
            <p:nvPr/>
          </p:nvSpPr>
          <p:spPr>
            <a:xfrm rot="115895">
              <a:off x="5667461" y="443165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6" name="等腰三角形 1035"/>
            <p:cNvSpPr/>
            <p:nvPr/>
          </p:nvSpPr>
          <p:spPr>
            <a:xfrm rot="248435">
              <a:off x="5676336" y="44638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7" name="等腰三角形 1036"/>
            <p:cNvSpPr/>
            <p:nvPr/>
          </p:nvSpPr>
          <p:spPr>
            <a:xfrm rot="380975">
              <a:off x="5683965" y="449628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8" name="等腰三角形 1037"/>
            <p:cNvSpPr/>
            <p:nvPr/>
          </p:nvSpPr>
          <p:spPr>
            <a:xfrm rot="513515">
              <a:off x="5690337" y="45290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9" name="等腰三角形 1038"/>
            <p:cNvSpPr/>
            <p:nvPr/>
          </p:nvSpPr>
          <p:spPr>
            <a:xfrm rot="646055">
              <a:off x="5695442" y="45619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0" name="等腰三角形 1039"/>
            <p:cNvSpPr/>
            <p:nvPr/>
          </p:nvSpPr>
          <p:spPr>
            <a:xfrm rot="778595">
              <a:off x="5699272" y="459513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1" name="等腰三角形 1040"/>
            <p:cNvSpPr/>
            <p:nvPr/>
          </p:nvSpPr>
          <p:spPr>
            <a:xfrm rot="911135">
              <a:off x="5701823" y="462840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2" name="等腰三角形 1041"/>
            <p:cNvSpPr/>
            <p:nvPr/>
          </p:nvSpPr>
          <p:spPr>
            <a:xfrm rot="1043675">
              <a:off x="5703089" y="466173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3" name="等腰三角形 1042"/>
            <p:cNvSpPr/>
            <p:nvPr/>
          </p:nvSpPr>
          <p:spPr>
            <a:xfrm rot="1176215">
              <a:off x="5703070" y="469509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4" name="等腰三角形 1043"/>
            <p:cNvSpPr/>
            <p:nvPr/>
          </p:nvSpPr>
          <p:spPr>
            <a:xfrm rot="1308755">
              <a:off x="5701764" y="472842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5" name="等腰三角形 1044"/>
            <p:cNvSpPr/>
            <p:nvPr/>
          </p:nvSpPr>
          <p:spPr>
            <a:xfrm rot="1441295">
              <a:off x="5699175" y="476168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6" name="等腰三角形 1045"/>
            <p:cNvSpPr/>
            <p:nvPr/>
          </p:nvSpPr>
          <p:spPr>
            <a:xfrm rot="1573835">
              <a:off x="5695306" y="479482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7" name="等腰三角形 1046"/>
            <p:cNvSpPr/>
            <p:nvPr/>
          </p:nvSpPr>
          <p:spPr>
            <a:xfrm rot="1706375">
              <a:off x="5690162" y="48277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8" name="等腰三角形 1047"/>
            <p:cNvSpPr/>
            <p:nvPr/>
          </p:nvSpPr>
          <p:spPr>
            <a:xfrm rot="1838915">
              <a:off x="5683752" y="48605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9" name="等腰三角形 1048"/>
            <p:cNvSpPr/>
            <p:nvPr/>
          </p:nvSpPr>
          <p:spPr>
            <a:xfrm rot="1971455">
              <a:off x="5676085" y="489298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0" name="等腰三角形 1049"/>
            <p:cNvSpPr/>
            <p:nvPr/>
          </p:nvSpPr>
          <p:spPr>
            <a:xfrm rot="2103995">
              <a:off x="5667172" y="492513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1" name="等腰三角形 1050"/>
            <p:cNvSpPr/>
            <p:nvPr/>
          </p:nvSpPr>
          <p:spPr>
            <a:xfrm rot="2236535">
              <a:off x="5657026" y="495691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2" name="等腰三角形 1051"/>
            <p:cNvSpPr/>
            <p:nvPr/>
          </p:nvSpPr>
          <p:spPr>
            <a:xfrm rot="2369075">
              <a:off x="5645664" y="49882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3" name="等腰三角形 1052"/>
            <p:cNvSpPr/>
            <p:nvPr/>
          </p:nvSpPr>
          <p:spPr>
            <a:xfrm rot="2501615">
              <a:off x="5633100" y="501918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4" name="等腰三角形 1053"/>
            <p:cNvSpPr/>
            <p:nvPr/>
          </p:nvSpPr>
          <p:spPr>
            <a:xfrm rot="2634155">
              <a:off x="5619355" y="504957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5" name="等腰三角形 1054"/>
            <p:cNvSpPr/>
            <p:nvPr/>
          </p:nvSpPr>
          <p:spPr>
            <a:xfrm rot="2766695">
              <a:off x="5604449" y="5079420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6" name="等腰三角形 1055"/>
            <p:cNvSpPr/>
            <p:nvPr/>
          </p:nvSpPr>
          <p:spPr>
            <a:xfrm rot="2899235">
              <a:off x="5588403" y="510866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7" name="等腰三角形 1056"/>
            <p:cNvSpPr/>
            <p:nvPr/>
          </p:nvSpPr>
          <p:spPr>
            <a:xfrm rot="3031775">
              <a:off x="5571242" y="513727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8" name="等腰三角形 1057"/>
            <p:cNvSpPr/>
            <p:nvPr/>
          </p:nvSpPr>
          <p:spPr>
            <a:xfrm rot="3164315">
              <a:off x="5552991" y="51651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9" name="等腰三角形 1058"/>
            <p:cNvSpPr/>
            <p:nvPr/>
          </p:nvSpPr>
          <p:spPr>
            <a:xfrm rot="3296855">
              <a:off x="5533677" y="51923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0" name="等腰三角形 1059"/>
            <p:cNvSpPr/>
            <p:nvPr/>
          </p:nvSpPr>
          <p:spPr>
            <a:xfrm rot="3429395">
              <a:off x="5513329" y="521883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34000">
                    <a:srgbClr val="6CD5E8">
                      <a:alpha val="0"/>
                    </a:srgbClr>
                  </a:gs>
                  <a:gs pos="1700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8" name="文本框 1697"/>
          <p:cNvSpPr txBox="1"/>
          <p:nvPr/>
        </p:nvSpPr>
        <p:spPr>
          <a:xfrm>
            <a:off x="5209896" y="2720307"/>
            <a:ext cx="156410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自动旋转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01" name="文本框 1700"/>
          <p:cNvSpPr txBox="1"/>
          <p:nvPr/>
        </p:nvSpPr>
        <p:spPr>
          <a:xfrm>
            <a:off x="5209896" y="6075232"/>
            <a:ext cx="156410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修改偏移角度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689" name="组合 1688"/>
          <p:cNvGrpSpPr/>
          <p:nvPr/>
        </p:nvGrpSpPr>
        <p:grpSpPr>
          <a:xfrm>
            <a:off x="8813717" y="511889"/>
            <a:ext cx="2096722" cy="2197768"/>
            <a:chOff x="8224626" y="426239"/>
            <a:chExt cx="3035809" cy="3182112"/>
          </a:xfrm>
        </p:grpSpPr>
        <p:sp>
          <p:nvSpPr>
            <p:cNvPr id="207" name="等腰三角形 206"/>
            <p:cNvSpPr/>
            <p:nvPr/>
          </p:nvSpPr>
          <p:spPr>
            <a:xfrm rot="7862581">
              <a:off x="8151474" y="15600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等腰三角形 207"/>
            <p:cNvSpPr/>
            <p:nvPr/>
          </p:nvSpPr>
          <p:spPr>
            <a:xfrm rot="7862581">
              <a:off x="8153567" y="14934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等腰三角形 208"/>
            <p:cNvSpPr/>
            <p:nvPr/>
          </p:nvSpPr>
          <p:spPr>
            <a:xfrm rot="7862581">
              <a:off x="8159838" y="142715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等腰三角形 209"/>
            <p:cNvSpPr/>
            <p:nvPr/>
          </p:nvSpPr>
          <p:spPr>
            <a:xfrm rot="7862581">
              <a:off x="8170262" y="136133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等腰三角形 210"/>
            <p:cNvSpPr/>
            <p:nvPr/>
          </p:nvSpPr>
          <p:spPr>
            <a:xfrm rot="7862581">
              <a:off x="8184798" y="12963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等腰三角形 211"/>
            <p:cNvSpPr/>
            <p:nvPr/>
          </p:nvSpPr>
          <p:spPr>
            <a:xfrm rot="7862581">
              <a:off x="8203389" y="123231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等腰三角形 212"/>
            <p:cNvSpPr/>
            <p:nvPr/>
          </p:nvSpPr>
          <p:spPr>
            <a:xfrm rot="7862581">
              <a:off x="8225961" y="11696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等腰三角形 213"/>
            <p:cNvSpPr/>
            <p:nvPr/>
          </p:nvSpPr>
          <p:spPr>
            <a:xfrm rot="7862581">
              <a:off x="8252424" y="11084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等腰三角形 214"/>
            <p:cNvSpPr/>
            <p:nvPr/>
          </p:nvSpPr>
          <p:spPr>
            <a:xfrm rot="7862581">
              <a:off x="8282677" y="10490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等腰三角形 215"/>
            <p:cNvSpPr/>
            <p:nvPr/>
          </p:nvSpPr>
          <p:spPr>
            <a:xfrm rot="7862581">
              <a:off x="8316596" y="99174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等腰三角形 216"/>
            <p:cNvSpPr/>
            <p:nvPr/>
          </p:nvSpPr>
          <p:spPr>
            <a:xfrm rot="7862581">
              <a:off x="8354051" y="9366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等腰三角形 217"/>
            <p:cNvSpPr/>
            <p:nvPr/>
          </p:nvSpPr>
          <p:spPr>
            <a:xfrm rot="7862581">
              <a:off x="8394892" y="8839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等腰三角形 218"/>
            <p:cNvSpPr/>
            <p:nvPr/>
          </p:nvSpPr>
          <p:spPr>
            <a:xfrm rot="7862581">
              <a:off x="8438958" y="8339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等腰三角形 219"/>
            <p:cNvSpPr/>
            <p:nvPr/>
          </p:nvSpPr>
          <p:spPr>
            <a:xfrm rot="7862581">
              <a:off x="8486077" y="78687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等腰三角形 220"/>
            <p:cNvSpPr/>
            <p:nvPr/>
          </p:nvSpPr>
          <p:spPr>
            <a:xfrm rot="7862581">
              <a:off x="8536060" y="7428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等腰三角形 221"/>
            <p:cNvSpPr/>
            <p:nvPr/>
          </p:nvSpPr>
          <p:spPr>
            <a:xfrm rot="7862581">
              <a:off x="8588712" y="7019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等腰三角形 222"/>
            <p:cNvSpPr/>
            <p:nvPr/>
          </p:nvSpPr>
          <p:spPr>
            <a:xfrm rot="7862581">
              <a:off x="8643825" y="6645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等腰三角形 223"/>
            <p:cNvSpPr/>
            <p:nvPr/>
          </p:nvSpPr>
          <p:spPr>
            <a:xfrm rot="7862581">
              <a:off x="8701180" y="6305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等腰三角形 224"/>
            <p:cNvSpPr/>
            <p:nvPr/>
          </p:nvSpPr>
          <p:spPr>
            <a:xfrm rot="7862581">
              <a:off x="8760552" y="60034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等腰三角形 225"/>
            <p:cNvSpPr/>
            <p:nvPr/>
          </p:nvSpPr>
          <p:spPr>
            <a:xfrm rot="7862581">
              <a:off x="8821707" y="5738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等腰三角形 226"/>
            <p:cNvSpPr/>
            <p:nvPr/>
          </p:nvSpPr>
          <p:spPr>
            <a:xfrm rot="7862581">
              <a:off x="8884403" y="5513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等腰三角形 227"/>
            <p:cNvSpPr/>
            <p:nvPr/>
          </p:nvSpPr>
          <p:spPr>
            <a:xfrm rot="7862581">
              <a:off x="8948392" y="5327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等腰三角形 228"/>
            <p:cNvSpPr/>
            <p:nvPr/>
          </p:nvSpPr>
          <p:spPr>
            <a:xfrm rot="7862581">
              <a:off x="9013422" y="5181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等腰三角形 229"/>
            <p:cNvSpPr/>
            <p:nvPr/>
          </p:nvSpPr>
          <p:spPr>
            <a:xfrm rot="7862581">
              <a:off x="9079237" y="50775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等腰三角形 230"/>
            <p:cNvSpPr/>
            <p:nvPr/>
          </p:nvSpPr>
          <p:spPr>
            <a:xfrm rot="7862581">
              <a:off x="9145576" y="50148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等腰三角形 231"/>
            <p:cNvSpPr/>
            <p:nvPr/>
          </p:nvSpPr>
          <p:spPr>
            <a:xfrm rot="7862581">
              <a:off x="9212178" y="49939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等腰三角形 232"/>
            <p:cNvSpPr/>
            <p:nvPr/>
          </p:nvSpPr>
          <p:spPr>
            <a:xfrm rot="7862581">
              <a:off x="9278780" y="50148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等腰三角形 233"/>
            <p:cNvSpPr/>
            <p:nvPr/>
          </p:nvSpPr>
          <p:spPr>
            <a:xfrm rot="7862581">
              <a:off x="9345120" y="50775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等腰三角形 234"/>
            <p:cNvSpPr/>
            <p:nvPr/>
          </p:nvSpPr>
          <p:spPr>
            <a:xfrm rot="7862581">
              <a:off x="9410934" y="51817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等腰三角形 235"/>
            <p:cNvSpPr/>
            <p:nvPr/>
          </p:nvSpPr>
          <p:spPr>
            <a:xfrm rot="7862581">
              <a:off x="9475965" y="5327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等腰三角形 236"/>
            <p:cNvSpPr/>
            <p:nvPr/>
          </p:nvSpPr>
          <p:spPr>
            <a:xfrm rot="7862581">
              <a:off x="9539954" y="5513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等腰三角形 237"/>
            <p:cNvSpPr/>
            <p:nvPr/>
          </p:nvSpPr>
          <p:spPr>
            <a:xfrm rot="7862581">
              <a:off x="9602650" y="57387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等腰三角形 238"/>
            <p:cNvSpPr/>
            <p:nvPr/>
          </p:nvSpPr>
          <p:spPr>
            <a:xfrm rot="7862581">
              <a:off x="9663804" y="60034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等腰三角形 239"/>
            <p:cNvSpPr/>
            <p:nvPr/>
          </p:nvSpPr>
          <p:spPr>
            <a:xfrm rot="7862581">
              <a:off x="9723177" y="6305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等腰三角形 240"/>
            <p:cNvSpPr/>
            <p:nvPr/>
          </p:nvSpPr>
          <p:spPr>
            <a:xfrm rot="7862581">
              <a:off x="9780532" y="6645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等腰三角形 241"/>
            <p:cNvSpPr/>
            <p:nvPr/>
          </p:nvSpPr>
          <p:spPr>
            <a:xfrm rot="7862581">
              <a:off x="9835644" y="701968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等腰三角形 242"/>
            <p:cNvSpPr/>
            <p:nvPr/>
          </p:nvSpPr>
          <p:spPr>
            <a:xfrm rot="7862581">
              <a:off x="9888297" y="7428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等腰三角形 243"/>
            <p:cNvSpPr/>
            <p:nvPr/>
          </p:nvSpPr>
          <p:spPr>
            <a:xfrm rot="7862581">
              <a:off x="9938281" y="78687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等腰三角形 244"/>
            <p:cNvSpPr/>
            <p:nvPr/>
          </p:nvSpPr>
          <p:spPr>
            <a:xfrm rot="7862581">
              <a:off x="9985399" y="8339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等腰三角形 245"/>
            <p:cNvSpPr/>
            <p:nvPr/>
          </p:nvSpPr>
          <p:spPr>
            <a:xfrm rot="7862581">
              <a:off x="10029465" y="8839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等腰三角形 246"/>
            <p:cNvSpPr/>
            <p:nvPr/>
          </p:nvSpPr>
          <p:spPr>
            <a:xfrm rot="7862581">
              <a:off x="10070306" y="93662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等腰三角形 247"/>
            <p:cNvSpPr/>
            <p:nvPr/>
          </p:nvSpPr>
          <p:spPr>
            <a:xfrm rot="7862581">
              <a:off x="10107760" y="99174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等腰三角形 248"/>
            <p:cNvSpPr/>
            <p:nvPr/>
          </p:nvSpPr>
          <p:spPr>
            <a:xfrm rot="7862581">
              <a:off x="10141680" y="10490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等腰三角形 249"/>
            <p:cNvSpPr/>
            <p:nvPr/>
          </p:nvSpPr>
          <p:spPr>
            <a:xfrm rot="7862581">
              <a:off x="10171932" y="110846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等腰三角形 250"/>
            <p:cNvSpPr/>
            <p:nvPr/>
          </p:nvSpPr>
          <p:spPr>
            <a:xfrm rot="7862581">
              <a:off x="10198396" y="116962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等腰三角形 251"/>
            <p:cNvSpPr/>
            <p:nvPr/>
          </p:nvSpPr>
          <p:spPr>
            <a:xfrm rot="7862581">
              <a:off x="10220968" y="123231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等腰三角形 252"/>
            <p:cNvSpPr/>
            <p:nvPr/>
          </p:nvSpPr>
          <p:spPr>
            <a:xfrm rot="7862581">
              <a:off x="10239558" y="129630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等腰三角形 253"/>
            <p:cNvSpPr/>
            <p:nvPr/>
          </p:nvSpPr>
          <p:spPr>
            <a:xfrm rot="7862581">
              <a:off x="10254095" y="136133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等腰三角形 254"/>
            <p:cNvSpPr/>
            <p:nvPr/>
          </p:nvSpPr>
          <p:spPr>
            <a:xfrm rot="7862581">
              <a:off x="10264518" y="1427154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等腰三角形 255"/>
            <p:cNvSpPr/>
            <p:nvPr/>
          </p:nvSpPr>
          <p:spPr>
            <a:xfrm rot="7862581">
              <a:off x="10270789" y="14934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等腰三角形 256"/>
            <p:cNvSpPr/>
            <p:nvPr/>
          </p:nvSpPr>
          <p:spPr>
            <a:xfrm rot="7862581">
              <a:off x="10272883" y="156009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等腰三角形 257"/>
            <p:cNvSpPr/>
            <p:nvPr/>
          </p:nvSpPr>
          <p:spPr>
            <a:xfrm rot="7862581">
              <a:off x="10270789" y="16266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等腰三角形 258"/>
            <p:cNvSpPr/>
            <p:nvPr/>
          </p:nvSpPr>
          <p:spPr>
            <a:xfrm rot="7862581">
              <a:off x="10264518" y="16930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等腰三角形 259"/>
            <p:cNvSpPr/>
            <p:nvPr/>
          </p:nvSpPr>
          <p:spPr>
            <a:xfrm rot="7862581">
              <a:off x="10254095" y="175885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等腰三角形 260"/>
            <p:cNvSpPr/>
            <p:nvPr/>
          </p:nvSpPr>
          <p:spPr>
            <a:xfrm rot="7862581">
              <a:off x="10239558" y="18238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等腰三角形 261"/>
            <p:cNvSpPr/>
            <p:nvPr/>
          </p:nvSpPr>
          <p:spPr>
            <a:xfrm rot="7862581">
              <a:off x="10220968" y="18878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等腰三角形 262"/>
            <p:cNvSpPr/>
            <p:nvPr/>
          </p:nvSpPr>
          <p:spPr>
            <a:xfrm rot="7862581">
              <a:off x="10198396" y="19505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等腰三角形 263"/>
            <p:cNvSpPr/>
            <p:nvPr/>
          </p:nvSpPr>
          <p:spPr>
            <a:xfrm rot="7862581">
              <a:off x="10171932" y="20117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等腰三角形 264"/>
            <p:cNvSpPr/>
            <p:nvPr/>
          </p:nvSpPr>
          <p:spPr>
            <a:xfrm rot="7862581">
              <a:off x="10141680" y="20710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等腰三角形 265"/>
            <p:cNvSpPr/>
            <p:nvPr/>
          </p:nvSpPr>
          <p:spPr>
            <a:xfrm rot="7862581">
              <a:off x="10107760" y="21284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等腰三角形 266"/>
            <p:cNvSpPr/>
            <p:nvPr/>
          </p:nvSpPr>
          <p:spPr>
            <a:xfrm rot="7862581">
              <a:off x="10070306" y="218356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等腰三角形 267"/>
            <p:cNvSpPr/>
            <p:nvPr/>
          </p:nvSpPr>
          <p:spPr>
            <a:xfrm rot="7862581">
              <a:off x="10029465" y="22362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等腰三角形 268"/>
            <p:cNvSpPr/>
            <p:nvPr/>
          </p:nvSpPr>
          <p:spPr>
            <a:xfrm rot="7862581">
              <a:off x="9985399" y="22861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等腰三角形 269"/>
            <p:cNvSpPr/>
            <p:nvPr/>
          </p:nvSpPr>
          <p:spPr>
            <a:xfrm rot="7862581">
              <a:off x="9938281" y="23333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等腰三角形 270"/>
            <p:cNvSpPr/>
            <p:nvPr/>
          </p:nvSpPr>
          <p:spPr>
            <a:xfrm rot="7862581">
              <a:off x="9888297" y="23773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等腰三角形 271"/>
            <p:cNvSpPr/>
            <p:nvPr/>
          </p:nvSpPr>
          <p:spPr>
            <a:xfrm rot="7862581">
              <a:off x="9835644" y="241822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等腰三角形 272"/>
            <p:cNvSpPr/>
            <p:nvPr/>
          </p:nvSpPr>
          <p:spPr>
            <a:xfrm rot="7862581">
              <a:off x="9780532" y="24556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等腰三角形 273"/>
            <p:cNvSpPr/>
            <p:nvPr/>
          </p:nvSpPr>
          <p:spPr>
            <a:xfrm rot="7862581">
              <a:off x="9723177" y="24895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等腰三角形 274"/>
            <p:cNvSpPr/>
            <p:nvPr/>
          </p:nvSpPr>
          <p:spPr>
            <a:xfrm rot="7862581">
              <a:off x="9663804" y="25198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等腰三角形 275"/>
            <p:cNvSpPr/>
            <p:nvPr/>
          </p:nvSpPr>
          <p:spPr>
            <a:xfrm rot="7862581">
              <a:off x="9602650" y="25463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等腰三角形 276"/>
            <p:cNvSpPr/>
            <p:nvPr/>
          </p:nvSpPr>
          <p:spPr>
            <a:xfrm rot="7862581">
              <a:off x="9539954" y="25688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等腰三角形 277"/>
            <p:cNvSpPr/>
            <p:nvPr/>
          </p:nvSpPr>
          <p:spPr>
            <a:xfrm rot="7862581">
              <a:off x="9475965" y="258747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等腰三角形 278"/>
            <p:cNvSpPr/>
            <p:nvPr/>
          </p:nvSpPr>
          <p:spPr>
            <a:xfrm rot="7862581">
              <a:off x="9410934" y="260201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等腰三角形 279"/>
            <p:cNvSpPr/>
            <p:nvPr/>
          </p:nvSpPr>
          <p:spPr>
            <a:xfrm rot="7862581">
              <a:off x="9345120" y="261243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等腰三角形 280"/>
            <p:cNvSpPr/>
            <p:nvPr/>
          </p:nvSpPr>
          <p:spPr>
            <a:xfrm rot="7862581">
              <a:off x="9278780" y="26187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等腰三角形 281"/>
            <p:cNvSpPr/>
            <p:nvPr/>
          </p:nvSpPr>
          <p:spPr>
            <a:xfrm rot="7862581">
              <a:off x="9212178" y="262079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等腰三角形 282"/>
            <p:cNvSpPr/>
            <p:nvPr/>
          </p:nvSpPr>
          <p:spPr>
            <a:xfrm rot="7862581">
              <a:off x="9145576" y="261870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等腰三角形 283"/>
            <p:cNvSpPr/>
            <p:nvPr/>
          </p:nvSpPr>
          <p:spPr>
            <a:xfrm rot="7862581">
              <a:off x="9079237" y="261243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等腰三角形 284"/>
            <p:cNvSpPr/>
            <p:nvPr/>
          </p:nvSpPr>
          <p:spPr>
            <a:xfrm rot="7862581">
              <a:off x="9013422" y="260201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等腰三角形 285"/>
            <p:cNvSpPr/>
            <p:nvPr/>
          </p:nvSpPr>
          <p:spPr>
            <a:xfrm rot="7862581">
              <a:off x="8948392" y="258747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等腰三角形 286"/>
            <p:cNvSpPr/>
            <p:nvPr/>
          </p:nvSpPr>
          <p:spPr>
            <a:xfrm rot="7862581">
              <a:off x="8884403" y="256888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8" name="等腰三角形 287"/>
            <p:cNvSpPr/>
            <p:nvPr/>
          </p:nvSpPr>
          <p:spPr>
            <a:xfrm rot="7862581">
              <a:off x="8821707" y="25463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9" name="等腰三角形 288"/>
            <p:cNvSpPr/>
            <p:nvPr/>
          </p:nvSpPr>
          <p:spPr>
            <a:xfrm rot="7862581">
              <a:off x="8760552" y="25198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0" name="等腰三角形 289"/>
            <p:cNvSpPr/>
            <p:nvPr/>
          </p:nvSpPr>
          <p:spPr>
            <a:xfrm rot="7862581">
              <a:off x="8701180" y="24895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1" name="等腰三角形 290"/>
            <p:cNvSpPr/>
            <p:nvPr/>
          </p:nvSpPr>
          <p:spPr>
            <a:xfrm rot="7862581">
              <a:off x="8643825" y="245567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2" name="等腰三角形 291"/>
            <p:cNvSpPr/>
            <p:nvPr/>
          </p:nvSpPr>
          <p:spPr>
            <a:xfrm rot="7862581">
              <a:off x="8588712" y="241822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3" name="等腰三角形 292"/>
            <p:cNvSpPr/>
            <p:nvPr/>
          </p:nvSpPr>
          <p:spPr>
            <a:xfrm rot="7862581">
              <a:off x="8536060" y="2377382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4" name="等腰三角形 293"/>
            <p:cNvSpPr/>
            <p:nvPr/>
          </p:nvSpPr>
          <p:spPr>
            <a:xfrm rot="7862581">
              <a:off x="8486077" y="2333315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5" name="等腰三角形 294"/>
            <p:cNvSpPr/>
            <p:nvPr/>
          </p:nvSpPr>
          <p:spPr>
            <a:xfrm rot="7862581">
              <a:off x="8438958" y="22861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6" name="等腰三角形 295"/>
            <p:cNvSpPr/>
            <p:nvPr/>
          </p:nvSpPr>
          <p:spPr>
            <a:xfrm rot="7862581">
              <a:off x="8394892" y="223621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7" name="等腰三角形 296"/>
            <p:cNvSpPr/>
            <p:nvPr/>
          </p:nvSpPr>
          <p:spPr>
            <a:xfrm rot="7862581">
              <a:off x="8354051" y="218356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8" name="等腰三角形 297"/>
            <p:cNvSpPr/>
            <p:nvPr/>
          </p:nvSpPr>
          <p:spPr>
            <a:xfrm rot="7862581">
              <a:off x="8316596" y="2128449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9" name="等腰三角形 298"/>
            <p:cNvSpPr/>
            <p:nvPr/>
          </p:nvSpPr>
          <p:spPr>
            <a:xfrm rot="7862581">
              <a:off x="8282677" y="2071093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0" name="等腰三角形 299"/>
            <p:cNvSpPr/>
            <p:nvPr/>
          </p:nvSpPr>
          <p:spPr>
            <a:xfrm rot="7862581">
              <a:off x="8252424" y="201172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1" name="等腰三角形 300"/>
            <p:cNvSpPr/>
            <p:nvPr/>
          </p:nvSpPr>
          <p:spPr>
            <a:xfrm rot="7862581">
              <a:off x="8225961" y="1950566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等腰三角形 301"/>
            <p:cNvSpPr/>
            <p:nvPr/>
          </p:nvSpPr>
          <p:spPr>
            <a:xfrm rot="7862581">
              <a:off x="8203389" y="188787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3" name="等腰三角形 302"/>
            <p:cNvSpPr/>
            <p:nvPr/>
          </p:nvSpPr>
          <p:spPr>
            <a:xfrm rot="7862581">
              <a:off x="8184798" y="182388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4" name="等腰三角形 303"/>
            <p:cNvSpPr/>
            <p:nvPr/>
          </p:nvSpPr>
          <p:spPr>
            <a:xfrm rot="7862581">
              <a:off x="8170262" y="1758851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5" name="等腰三角形 304"/>
            <p:cNvSpPr/>
            <p:nvPr/>
          </p:nvSpPr>
          <p:spPr>
            <a:xfrm rot="7862581">
              <a:off x="8159838" y="169303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6" name="等腰三角形 305"/>
            <p:cNvSpPr/>
            <p:nvPr/>
          </p:nvSpPr>
          <p:spPr>
            <a:xfrm rot="7862581">
              <a:off x="8153567" y="1626697"/>
              <a:ext cx="1060704" cy="914400"/>
            </a:xfrm>
            <a:prstGeom prst="triangle">
              <a:avLst/>
            </a:prstGeom>
            <a:noFill/>
            <a:ln>
              <a:gradFill>
                <a:gsLst>
                  <a:gs pos="0">
                    <a:srgbClr val="02DAE3">
                      <a:alpha val="78000"/>
                    </a:srgbClr>
                  </a:gs>
                  <a:gs pos="50000">
                    <a:schemeClr val="accent1">
                      <a:lumMod val="45000"/>
                      <a:lumOff val="55000"/>
                      <a:alpha val="50000"/>
                    </a:schemeClr>
                  </a:gs>
                  <a:gs pos="100000">
                    <a:srgbClr val="BB0F56">
                      <a:alpha val="39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93" name="组合 1692"/>
          <p:cNvGrpSpPr/>
          <p:nvPr/>
        </p:nvGrpSpPr>
        <p:grpSpPr>
          <a:xfrm>
            <a:off x="8789457" y="3654907"/>
            <a:ext cx="2145244" cy="2145244"/>
            <a:chOff x="8301789" y="3741820"/>
            <a:chExt cx="2791328" cy="2791329"/>
          </a:xfrm>
        </p:grpSpPr>
        <p:sp>
          <p:nvSpPr>
            <p:cNvPr id="1663" name="同心圆 1662"/>
            <p:cNvSpPr/>
            <p:nvPr/>
          </p:nvSpPr>
          <p:spPr>
            <a:xfrm>
              <a:off x="8301789" y="3741820"/>
              <a:ext cx="2791328" cy="2791329"/>
            </a:xfrm>
            <a:prstGeom prst="donut">
              <a:avLst>
                <a:gd name="adj" fmla="val 1369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4" name="同心圆 1663"/>
            <p:cNvSpPr/>
            <p:nvPr/>
          </p:nvSpPr>
          <p:spPr>
            <a:xfrm>
              <a:off x="8365228" y="3805259"/>
              <a:ext cx="2664450" cy="2664450"/>
            </a:xfrm>
            <a:prstGeom prst="donut">
              <a:avLst>
                <a:gd name="adj" fmla="val 1434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5" name="同心圆 1664"/>
            <p:cNvSpPr/>
            <p:nvPr/>
          </p:nvSpPr>
          <p:spPr>
            <a:xfrm>
              <a:off x="8428667" y="3868699"/>
              <a:ext cx="2537571" cy="2537570"/>
            </a:xfrm>
            <a:prstGeom prst="donut">
              <a:avLst>
                <a:gd name="adj" fmla="val 1506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6" name="同心圆 1665"/>
            <p:cNvSpPr/>
            <p:nvPr/>
          </p:nvSpPr>
          <p:spPr>
            <a:xfrm>
              <a:off x="8492106" y="3932138"/>
              <a:ext cx="2410693" cy="2410692"/>
            </a:xfrm>
            <a:prstGeom prst="donut">
              <a:avLst>
                <a:gd name="adj" fmla="val 1585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7" name="同心圆 1666"/>
            <p:cNvSpPr/>
            <p:nvPr/>
          </p:nvSpPr>
          <p:spPr>
            <a:xfrm>
              <a:off x="8555546" y="3995577"/>
              <a:ext cx="2283814" cy="2283814"/>
            </a:xfrm>
            <a:prstGeom prst="donut">
              <a:avLst>
                <a:gd name="adj" fmla="val 1673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8" name="同心圆 1667"/>
            <p:cNvSpPr/>
            <p:nvPr/>
          </p:nvSpPr>
          <p:spPr>
            <a:xfrm>
              <a:off x="8618985" y="4059017"/>
              <a:ext cx="2156936" cy="2156935"/>
            </a:xfrm>
            <a:prstGeom prst="donut">
              <a:avLst>
                <a:gd name="adj" fmla="val 1772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9" name="同心圆 1668"/>
            <p:cNvSpPr/>
            <p:nvPr/>
          </p:nvSpPr>
          <p:spPr>
            <a:xfrm>
              <a:off x="8682424" y="4122456"/>
              <a:ext cx="2030057" cy="2030056"/>
            </a:xfrm>
            <a:prstGeom prst="donut">
              <a:avLst>
                <a:gd name="adj" fmla="val 1883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0" name="同心圆 1669"/>
            <p:cNvSpPr/>
            <p:nvPr/>
          </p:nvSpPr>
          <p:spPr>
            <a:xfrm>
              <a:off x="8745864" y="4185895"/>
              <a:ext cx="1903178" cy="1903178"/>
            </a:xfrm>
            <a:prstGeom prst="donut">
              <a:avLst>
                <a:gd name="adj" fmla="val 2008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1" name="同心圆 1670"/>
            <p:cNvSpPr/>
            <p:nvPr/>
          </p:nvSpPr>
          <p:spPr>
            <a:xfrm>
              <a:off x="8809303" y="4249334"/>
              <a:ext cx="1776299" cy="1776300"/>
            </a:xfrm>
            <a:prstGeom prst="donut">
              <a:avLst>
                <a:gd name="adj" fmla="val 2151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2" name="同心圆 1671"/>
            <p:cNvSpPr/>
            <p:nvPr/>
          </p:nvSpPr>
          <p:spPr>
            <a:xfrm>
              <a:off x="8872742" y="4312774"/>
              <a:ext cx="1649421" cy="1649421"/>
            </a:xfrm>
            <a:prstGeom prst="donut">
              <a:avLst>
                <a:gd name="adj" fmla="val 2317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3" name="同心圆 1672"/>
            <p:cNvSpPr/>
            <p:nvPr/>
          </p:nvSpPr>
          <p:spPr>
            <a:xfrm>
              <a:off x="8936182" y="4376213"/>
              <a:ext cx="1522542" cy="1522542"/>
            </a:xfrm>
            <a:prstGeom prst="donut">
              <a:avLst>
                <a:gd name="adj" fmla="val 2510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4" name="同心圆 1673"/>
            <p:cNvSpPr/>
            <p:nvPr/>
          </p:nvSpPr>
          <p:spPr>
            <a:xfrm>
              <a:off x="8999620" y="4439652"/>
              <a:ext cx="1395665" cy="1395664"/>
            </a:xfrm>
            <a:prstGeom prst="donut">
              <a:avLst>
                <a:gd name="adj" fmla="val 2738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5" name="同心圆 1674"/>
            <p:cNvSpPr/>
            <p:nvPr/>
          </p:nvSpPr>
          <p:spPr>
            <a:xfrm>
              <a:off x="9063060" y="4503091"/>
              <a:ext cx="1268785" cy="1268786"/>
            </a:xfrm>
            <a:prstGeom prst="donut">
              <a:avLst>
                <a:gd name="adj" fmla="val 3012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6" name="同心圆 1675"/>
            <p:cNvSpPr/>
            <p:nvPr/>
          </p:nvSpPr>
          <p:spPr>
            <a:xfrm>
              <a:off x="9126500" y="4566531"/>
              <a:ext cx="1141907" cy="1141907"/>
            </a:xfrm>
            <a:prstGeom prst="donut">
              <a:avLst>
                <a:gd name="adj" fmla="val 3347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7" name="同心圆 1676"/>
            <p:cNvSpPr/>
            <p:nvPr/>
          </p:nvSpPr>
          <p:spPr>
            <a:xfrm>
              <a:off x="9189938" y="4629970"/>
              <a:ext cx="1015028" cy="1015028"/>
            </a:xfrm>
            <a:prstGeom prst="donut">
              <a:avLst>
                <a:gd name="adj" fmla="val 3765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8" name="同心圆 1677"/>
            <p:cNvSpPr/>
            <p:nvPr/>
          </p:nvSpPr>
          <p:spPr>
            <a:xfrm>
              <a:off x="9253378" y="4693409"/>
              <a:ext cx="888149" cy="888150"/>
            </a:xfrm>
            <a:prstGeom prst="donut">
              <a:avLst>
                <a:gd name="adj" fmla="val 4303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9" name="同心圆 1678"/>
            <p:cNvSpPr/>
            <p:nvPr/>
          </p:nvSpPr>
          <p:spPr>
            <a:xfrm>
              <a:off x="9316817" y="4756848"/>
              <a:ext cx="761272" cy="761272"/>
            </a:xfrm>
            <a:prstGeom prst="donut">
              <a:avLst>
                <a:gd name="adj" fmla="val 5020"/>
              </a:avLst>
            </a:prstGeom>
            <a:noFill/>
            <a:ln>
              <a:gradFill>
                <a:gsLst>
                  <a:gs pos="0">
                    <a:srgbClr val="02DAE3">
                      <a:alpha val="72000"/>
                    </a:srgbClr>
                  </a:gs>
                  <a:gs pos="50000">
                    <a:schemeClr val="bg1">
                      <a:alpha val="0"/>
                    </a:schemeClr>
                  </a:gs>
                  <a:gs pos="100000">
                    <a:srgbClr val="BB0F56">
                      <a:alpha val="74000"/>
                    </a:srgbClr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9" name="文本框 1698"/>
          <p:cNvSpPr txBox="1"/>
          <p:nvPr/>
        </p:nvSpPr>
        <p:spPr>
          <a:xfrm>
            <a:off x="9029226" y="2720307"/>
            <a:ext cx="156410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无旋转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02" name="文本框 1701"/>
          <p:cNvSpPr txBox="1"/>
          <p:nvPr/>
        </p:nvSpPr>
        <p:spPr>
          <a:xfrm>
            <a:off x="9080026" y="5941086"/>
            <a:ext cx="156410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环形裁剪 </a:t>
            </a:r>
            <a:r>
              <a:rPr lang="en-US" altLang="zh-CN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-&gt; </a:t>
            </a:r>
            <a:r>
              <a:rPr lang="zh-CN" altLang="en-US" sz="15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删除中间部分</a:t>
            </a:r>
            <a:endParaRPr lang="zh-CN" altLang="en-US" sz="15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220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椭圆 68"/>
          <p:cNvSpPr/>
          <p:nvPr/>
        </p:nvSpPr>
        <p:spPr>
          <a:xfrm>
            <a:off x="6388100" y="2082800"/>
            <a:ext cx="1117600" cy="1117600"/>
          </a:xfrm>
          <a:prstGeom prst="ellipse">
            <a:avLst/>
          </a:prstGeom>
          <a:ln>
            <a:solidFill>
              <a:srgbClr val="02DA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58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507129" y="2257064"/>
            <a:ext cx="4249881" cy="1323439"/>
          </a:xfrm>
          <a:prstGeom prst="rect">
            <a:avLst/>
          </a:prstGeom>
          <a:noFill/>
          <a:effectLst>
            <a:outerShdw dist="25400" dir="13500000" algn="tr" rotWithShape="0">
              <a:srgbClr val="02DAE3"/>
            </a:outerShdw>
          </a:effectLst>
        </p:spPr>
        <p:txBody>
          <a:bodyPr wrap="none" rtlCol="0">
            <a:spAutoFit/>
          </a:bodyPr>
          <a:lstStyle/>
          <a:p>
            <a:r>
              <a:rPr lang="zh-CN" altLang="en-US" sz="8000" i="1" dirty="0">
                <a:effectLst>
                  <a:outerShdw dist="25400" dir="2700000" algn="tl" rotWithShape="0">
                    <a:srgbClr val="BB0F56"/>
                  </a:outerShdw>
                </a:effectLst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抖音字效</a:t>
            </a:r>
          </a:p>
        </p:txBody>
      </p:sp>
    </p:spTree>
    <p:extLst>
      <p:ext uri="{BB962C8B-B14F-4D97-AF65-F5344CB8AC3E}">
        <p14:creationId xmlns:p14="http://schemas.microsoft.com/office/powerpoint/2010/main" val="2830030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6151</TotalTime>
  <Words>81</Words>
  <Application>Microsoft Office PowerPoint</Application>
  <PresentationFormat>宽屏</PresentationFormat>
  <Paragraphs>29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阿里巴巴普惠体 H</vt:lpstr>
      <vt:lpstr>等线</vt:lpstr>
      <vt:lpstr>等线 Light</vt:lpstr>
      <vt:lpstr>微软雅黑</vt:lpstr>
      <vt:lpstr>微软雅黑 Light</vt:lpstr>
      <vt:lpstr>Arial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sq</cp:lastModifiedBy>
  <cp:revision>63</cp:revision>
  <dcterms:created xsi:type="dcterms:W3CDTF">2020-04-01T05:03:50Z</dcterms:created>
  <dcterms:modified xsi:type="dcterms:W3CDTF">2020-04-10T14:01:12Z</dcterms:modified>
</cp:coreProperties>
</file>

<file path=docProps/thumbnail.jpeg>
</file>